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4" r:id="rId5"/>
    <p:sldMasterId id="2147483706" r:id="rId6"/>
    <p:sldMasterId id="2147483708" r:id="rId7"/>
  </p:sldMasterIdLst>
  <p:notesMasterIdLst>
    <p:notesMasterId r:id="rId25"/>
  </p:notesMasterIdLst>
  <p:handoutMasterIdLst>
    <p:handoutMasterId r:id="rId26"/>
  </p:handoutMasterIdLst>
  <p:sldIdLst>
    <p:sldId id="256" r:id="rId8"/>
    <p:sldId id="333" r:id="rId9"/>
    <p:sldId id="258" r:id="rId10"/>
    <p:sldId id="268" r:id="rId11"/>
    <p:sldId id="261" r:id="rId12"/>
    <p:sldId id="263" r:id="rId13"/>
    <p:sldId id="264" r:id="rId14"/>
    <p:sldId id="265" r:id="rId15"/>
    <p:sldId id="262" r:id="rId16"/>
    <p:sldId id="267" r:id="rId17"/>
    <p:sldId id="336" r:id="rId18"/>
    <p:sldId id="334" r:id="rId19"/>
    <p:sldId id="332" r:id="rId20"/>
    <p:sldId id="273" r:id="rId21"/>
    <p:sldId id="337" r:id="rId22"/>
    <p:sldId id="335" r:id="rId23"/>
    <p:sldId id="331"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3FA90-F68C-2957-59A7-0CD43A3CAB19}" name="Gunhild Ross Lauritsen" initials="GL" userId="S::lrg@kredslob.dk::b4b74559-e492-4cfe-8ff5-2568116ed6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E41"/>
    <a:srgbClr val="141414"/>
    <a:srgbClr val="00A04B"/>
    <a:srgbClr val="0082BE"/>
    <a:srgbClr val="BEA064"/>
    <a:srgbClr val="961E82"/>
    <a:srgbClr val="1EAF8C"/>
    <a:srgbClr val="5A6E78"/>
    <a:srgbClr val="E10F1E"/>
    <a:srgbClr val="FDF9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7A8BA-B3C3-A783-8EF3-8A949F70B6DD}" v="35" dt="2023-03-03T07:23:33.932"/>
    <p1510:client id="{681AFDB0-BF1A-95C4-BDD1-A529424F30C6}" v="543" dt="2023-03-02T10:12:56.364"/>
    <p1510:client id="{834912BD-20E6-F5AB-B7D1-224FFA8BEF83}" v="2" dt="2023-03-02T09:19:25.195"/>
    <p1510:client id="{B53B9BFC-CEAE-4C72-ACE9-55D86DA673B0}" v="109" dt="2023-02-22T14:00:19.124"/>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1253"/>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c:f>
              <c:strCache>
                <c:ptCount val="1"/>
                <c:pt idx="0">
                  <c:v>Kategori 1</c:v>
                </c:pt>
              </c:strCache>
            </c:strRef>
          </c:cat>
          <c:val>
            <c:numRef>
              <c:f>'Ark1'!$B$2</c:f>
              <c:numCache>
                <c:formatCode>General</c:formatCode>
                <c:ptCount val="1"/>
                <c:pt idx="0">
                  <c:v>4.3</c:v>
                </c:pt>
              </c:numCache>
            </c:numRef>
          </c:val>
          <c:extLst>
            <c:ext xmlns:c16="http://schemas.microsoft.com/office/drawing/2014/chart" uri="{C3380CC4-5D6E-409C-BE32-E72D297353CC}">
              <c16:uniqueId val="{00000000-51B3-4A10-B353-E6333CE1CEFE}"/>
            </c:ext>
          </c:extLst>
        </c:ser>
        <c:ser>
          <c:idx val="1"/>
          <c:order val="1"/>
          <c:tx>
            <c:strRef>
              <c:f>'Ark1'!$C$1</c:f>
              <c:strCache>
                <c:ptCount val="1"/>
                <c:pt idx="0">
                  <c:v>Serie 2</c:v>
                </c:pt>
              </c:strCache>
            </c:strRef>
          </c:tx>
          <c:spPr>
            <a:solidFill>
              <a:schemeClr val="accent2"/>
            </a:solidFill>
            <a:ln>
              <a:noFill/>
            </a:ln>
            <a:effectLst/>
          </c:spPr>
          <c:invertIfNegative val="0"/>
          <c:cat>
            <c:strRef>
              <c:f>'Ark1'!$A$2</c:f>
              <c:strCache>
                <c:ptCount val="1"/>
                <c:pt idx="0">
                  <c:v>Kategori 1</c:v>
                </c:pt>
              </c:strCache>
            </c:strRef>
          </c:cat>
          <c:val>
            <c:numRef>
              <c:f>'Ark1'!$C$2</c:f>
              <c:numCache>
                <c:formatCode>General</c:formatCode>
                <c:ptCount val="1"/>
                <c:pt idx="0">
                  <c:v>2.4</c:v>
                </c:pt>
              </c:numCache>
            </c:numRef>
          </c:val>
          <c:extLst>
            <c:ext xmlns:c16="http://schemas.microsoft.com/office/drawing/2014/chart" uri="{C3380CC4-5D6E-409C-BE32-E72D297353CC}">
              <c16:uniqueId val="{00000001-51B3-4A10-B353-E6333CE1CEFE}"/>
            </c:ext>
          </c:extLst>
        </c:ser>
        <c:ser>
          <c:idx val="2"/>
          <c:order val="2"/>
          <c:tx>
            <c:strRef>
              <c:f>'Ark1'!$D$1</c:f>
              <c:strCache>
                <c:ptCount val="1"/>
                <c:pt idx="0">
                  <c:v>Serie 3</c:v>
                </c:pt>
              </c:strCache>
            </c:strRef>
          </c:tx>
          <c:spPr>
            <a:solidFill>
              <a:schemeClr val="accent3"/>
            </a:solidFill>
            <a:ln>
              <a:noFill/>
            </a:ln>
            <a:effectLst/>
          </c:spPr>
          <c:invertIfNegative val="0"/>
          <c:cat>
            <c:strRef>
              <c:f>'Ark1'!$A$2</c:f>
              <c:strCache>
                <c:ptCount val="1"/>
                <c:pt idx="0">
                  <c:v>Kategori 1</c:v>
                </c:pt>
              </c:strCache>
            </c:strRef>
          </c:cat>
          <c:val>
            <c:numRef>
              <c:f>'Ark1'!$D$2</c:f>
              <c:numCache>
                <c:formatCode>General</c:formatCode>
                <c:ptCount val="1"/>
                <c:pt idx="0">
                  <c:v>2</c:v>
                </c:pt>
              </c:numCache>
            </c:numRef>
          </c:val>
          <c:extLst>
            <c:ext xmlns:c16="http://schemas.microsoft.com/office/drawing/2014/chart" uri="{C3380CC4-5D6E-409C-BE32-E72D297353CC}">
              <c16:uniqueId val="{00000002-51B3-4A10-B353-E6333CE1CEFE}"/>
            </c:ext>
          </c:extLst>
        </c:ser>
        <c:ser>
          <c:idx val="3"/>
          <c:order val="3"/>
          <c:tx>
            <c:strRef>
              <c:f>'Ark1'!$E$1</c:f>
              <c:strCache>
                <c:ptCount val="1"/>
                <c:pt idx="0">
                  <c:v>Serie 4</c:v>
                </c:pt>
              </c:strCache>
            </c:strRef>
          </c:tx>
          <c:spPr>
            <a:solidFill>
              <a:schemeClr val="accent4"/>
            </a:solidFill>
            <a:ln>
              <a:noFill/>
            </a:ln>
            <a:effectLst/>
          </c:spPr>
          <c:invertIfNegative val="0"/>
          <c:cat>
            <c:strRef>
              <c:f>'Ark1'!$A$2</c:f>
              <c:strCache>
                <c:ptCount val="1"/>
                <c:pt idx="0">
                  <c:v>Kategori 1</c:v>
                </c:pt>
              </c:strCache>
            </c:strRef>
          </c:cat>
          <c:val>
            <c:numRef>
              <c:f>'Ark1'!$E$2</c:f>
              <c:numCache>
                <c:formatCode>General</c:formatCode>
                <c:ptCount val="1"/>
                <c:pt idx="0">
                  <c:v>4</c:v>
                </c:pt>
              </c:numCache>
            </c:numRef>
          </c:val>
          <c:extLst>
            <c:ext xmlns:c16="http://schemas.microsoft.com/office/drawing/2014/chart" uri="{C3380CC4-5D6E-409C-BE32-E72D297353CC}">
              <c16:uniqueId val="{00000003-51B3-4A10-B353-E6333CE1CEFE}"/>
            </c:ext>
          </c:extLst>
        </c:ser>
        <c:ser>
          <c:idx val="4"/>
          <c:order val="4"/>
          <c:tx>
            <c:strRef>
              <c:f>'Ark1'!$F$1</c:f>
              <c:strCache>
                <c:ptCount val="1"/>
                <c:pt idx="0">
                  <c:v>Serie 5</c:v>
                </c:pt>
              </c:strCache>
            </c:strRef>
          </c:tx>
          <c:spPr>
            <a:solidFill>
              <a:schemeClr val="accent5"/>
            </a:solidFill>
            <a:ln>
              <a:noFill/>
            </a:ln>
            <a:effectLst/>
          </c:spPr>
          <c:invertIfNegative val="0"/>
          <c:cat>
            <c:strRef>
              <c:f>'Ark1'!$A$2</c:f>
              <c:strCache>
                <c:ptCount val="1"/>
                <c:pt idx="0">
                  <c:v>Kategori 1</c:v>
                </c:pt>
              </c:strCache>
            </c:strRef>
          </c:cat>
          <c:val>
            <c:numRef>
              <c:f>'Ark1'!$F$2</c:f>
              <c:numCache>
                <c:formatCode>General</c:formatCode>
                <c:ptCount val="1"/>
                <c:pt idx="0">
                  <c:v>8</c:v>
                </c:pt>
              </c:numCache>
            </c:numRef>
          </c:val>
          <c:extLst>
            <c:ext xmlns:c16="http://schemas.microsoft.com/office/drawing/2014/chart" uri="{C3380CC4-5D6E-409C-BE32-E72D297353CC}">
              <c16:uniqueId val="{00000004-51B3-4A10-B353-E6333CE1CEFE}"/>
            </c:ext>
          </c:extLst>
        </c:ser>
        <c:ser>
          <c:idx val="5"/>
          <c:order val="5"/>
          <c:tx>
            <c:strRef>
              <c:f>'Ark1'!$G$1</c:f>
              <c:strCache>
                <c:ptCount val="1"/>
                <c:pt idx="0">
                  <c:v>Serie 6</c:v>
                </c:pt>
              </c:strCache>
            </c:strRef>
          </c:tx>
          <c:spPr>
            <a:solidFill>
              <a:schemeClr val="accent6"/>
            </a:solidFill>
            <a:ln>
              <a:noFill/>
            </a:ln>
            <a:effectLst/>
          </c:spPr>
          <c:invertIfNegative val="0"/>
          <c:cat>
            <c:strRef>
              <c:f>'Ark1'!$A$2</c:f>
              <c:strCache>
                <c:ptCount val="1"/>
                <c:pt idx="0">
                  <c:v>Kategori 1</c:v>
                </c:pt>
              </c:strCache>
            </c:strRef>
          </c:cat>
          <c:val>
            <c:numRef>
              <c:f>'Ark1'!$G$2</c:f>
              <c:numCache>
                <c:formatCode>General</c:formatCode>
                <c:ptCount val="1"/>
                <c:pt idx="0">
                  <c:v>1</c:v>
                </c:pt>
              </c:numCache>
            </c:numRef>
          </c:val>
          <c:extLst>
            <c:ext xmlns:c16="http://schemas.microsoft.com/office/drawing/2014/chart" uri="{C3380CC4-5D6E-409C-BE32-E72D297353CC}">
              <c16:uniqueId val="{00000005-51B3-4A10-B353-E6333CE1CEFE}"/>
            </c:ext>
          </c:extLst>
        </c:ser>
        <c:dLbls>
          <c:showLegendKey val="0"/>
          <c:showVal val="0"/>
          <c:showCatName val="0"/>
          <c:showSerName val="0"/>
          <c:showPercent val="0"/>
          <c:showBubbleSize val="0"/>
        </c:dLbls>
        <c:gapWidth val="219"/>
        <c:overlap val="-27"/>
        <c:axId val="1766415871"/>
        <c:axId val="1766418367"/>
      </c:barChart>
      <c:catAx>
        <c:axId val="176641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1766418367"/>
        <c:crosses val="autoZero"/>
        <c:auto val="1"/>
        <c:lblAlgn val="ctr"/>
        <c:lblOffset val="100"/>
        <c:noMultiLvlLbl val="0"/>
      </c:catAx>
      <c:valAx>
        <c:axId val="17664183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1766415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12BAB-746D-408E-90FB-6E36770C7FAC}" type="doc">
      <dgm:prSet loTypeId="urn:microsoft.com/office/officeart/2005/8/layout/hChevron3" loCatId="process" qsTypeId="urn:microsoft.com/office/officeart/2005/8/quickstyle/simple1" qsCatId="simple" csTypeId="urn:microsoft.com/office/officeart/2005/8/colors/colorful1" csCatId="colorful" phldr="1"/>
      <dgm:spPr/>
    </dgm:pt>
    <dgm:pt modelId="{7E8D6740-A257-44B8-885B-06964344040B}">
      <dgm:prSet phldrT="[Text]" custT="1"/>
      <dgm:spPr>
        <a:solidFill>
          <a:schemeClr val="accent1"/>
        </a:solidFill>
      </dgm:spPr>
      <dgm:t>
        <a:bodyPr/>
        <a:lstStyle/>
        <a:p>
          <a:endParaRPr lang="en-GB" sz="800"/>
        </a:p>
      </dgm:t>
    </dgm:pt>
    <dgm:pt modelId="{6DBE0720-19A5-4222-A2A2-D50BACCC34F3}" type="parTrans" cxnId="{260BB996-E60F-4325-92EA-846EECECCEF9}">
      <dgm:prSet/>
      <dgm:spPr/>
      <dgm:t>
        <a:bodyPr/>
        <a:lstStyle/>
        <a:p>
          <a:endParaRPr lang="da-DK" sz="800"/>
        </a:p>
      </dgm:t>
    </dgm:pt>
    <dgm:pt modelId="{CA240CB0-A6EC-4B42-BA24-D10F7C91B59D}" type="sibTrans" cxnId="{260BB996-E60F-4325-92EA-846EECECCEF9}">
      <dgm:prSet/>
      <dgm:spPr/>
      <dgm:t>
        <a:bodyPr/>
        <a:lstStyle/>
        <a:p>
          <a:endParaRPr lang="da-DK" sz="800"/>
        </a:p>
      </dgm:t>
    </dgm:pt>
    <dgm:pt modelId="{B3C615F6-F83D-4D4A-9035-AD1771950B6D}">
      <dgm:prSet phldrT="[Text]" custT="1"/>
      <dgm:spPr>
        <a:solidFill>
          <a:schemeClr val="accent2"/>
        </a:solidFill>
      </dgm:spPr>
      <dgm:t>
        <a:bodyPr/>
        <a:lstStyle/>
        <a:p>
          <a:endParaRPr lang="en-GB" sz="800"/>
        </a:p>
      </dgm:t>
    </dgm:pt>
    <dgm:pt modelId="{7091D1FB-3571-4CEA-9CC3-C679AC6AD1EC}" type="parTrans" cxnId="{2A0F83B6-3CD1-4DC7-8947-3952CB82A3E2}">
      <dgm:prSet/>
      <dgm:spPr/>
      <dgm:t>
        <a:bodyPr/>
        <a:lstStyle/>
        <a:p>
          <a:endParaRPr lang="da-DK" sz="800"/>
        </a:p>
      </dgm:t>
    </dgm:pt>
    <dgm:pt modelId="{8914A10E-76EE-42B8-810C-3E3870BB8C62}" type="sibTrans" cxnId="{2A0F83B6-3CD1-4DC7-8947-3952CB82A3E2}">
      <dgm:prSet/>
      <dgm:spPr/>
      <dgm:t>
        <a:bodyPr/>
        <a:lstStyle/>
        <a:p>
          <a:endParaRPr lang="da-DK" sz="800"/>
        </a:p>
      </dgm:t>
    </dgm:pt>
    <dgm:pt modelId="{AE806B45-0B04-4665-A893-60FA4EDF6D0B}">
      <dgm:prSet phldrT="[Text]" custT="1"/>
      <dgm:spPr>
        <a:solidFill>
          <a:schemeClr val="accent6"/>
        </a:solidFill>
      </dgm:spPr>
      <dgm:t>
        <a:bodyPr/>
        <a:lstStyle/>
        <a:p>
          <a:endParaRPr lang="en-GB" sz="800"/>
        </a:p>
      </dgm:t>
    </dgm:pt>
    <dgm:pt modelId="{3405351E-588E-4561-BC1B-9B0C34764DA8}" type="parTrans" cxnId="{EC3E82AF-D061-4578-BF0C-29EB075F0698}">
      <dgm:prSet/>
      <dgm:spPr/>
      <dgm:t>
        <a:bodyPr/>
        <a:lstStyle/>
        <a:p>
          <a:endParaRPr lang="da-DK" sz="800"/>
        </a:p>
      </dgm:t>
    </dgm:pt>
    <dgm:pt modelId="{63FBD2A3-F30B-4DDF-AB4F-52F4C62369D1}" type="sibTrans" cxnId="{EC3E82AF-D061-4578-BF0C-29EB075F0698}">
      <dgm:prSet/>
      <dgm:spPr/>
      <dgm:t>
        <a:bodyPr/>
        <a:lstStyle/>
        <a:p>
          <a:endParaRPr lang="da-DK" sz="800"/>
        </a:p>
      </dgm:t>
    </dgm:pt>
    <dgm:pt modelId="{972DD753-D015-43B7-8C04-8C766D2237B4}">
      <dgm:prSet phldrT="[Text]" custT="1"/>
      <dgm:spPr>
        <a:solidFill>
          <a:schemeClr val="accent3"/>
        </a:solidFill>
      </dgm:spPr>
      <dgm:t>
        <a:bodyPr/>
        <a:lstStyle/>
        <a:p>
          <a:endParaRPr lang="en-GB" sz="800"/>
        </a:p>
      </dgm:t>
    </dgm:pt>
    <dgm:pt modelId="{AE1C1C8D-1B76-4A38-BED7-AB097B68D597}" type="parTrans" cxnId="{E481931C-8FF4-4BE7-AA83-BAAA2C7C1B4D}">
      <dgm:prSet/>
      <dgm:spPr/>
      <dgm:t>
        <a:bodyPr/>
        <a:lstStyle/>
        <a:p>
          <a:endParaRPr lang="da-DK" sz="800"/>
        </a:p>
      </dgm:t>
    </dgm:pt>
    <dgm:pt modelId="{3B184BCE-A8B7-4378-9DD4-A9C2A73E4552}" type="sibTrans" cxnId="{E481931C-8FF4-4BE7-AA83-BAAA2C7C1B4D}">
      <dgm:prSet/>
      <dgm:spPr/>
      <dgm:t>
        <a:bodyPr/>
        <a:lstStyle/>
        <a:p>
          <a:endParaRPr lang="da-DK" sz="800"/>
        </a:p>
      </dgm:t>
    </dgm:pt>
    <dgm:pt modelId="{B1B23FC7-5631-49B1-9717-B678B835D331}">
      <dgm:prSet phldrT="[Text]" custT="1"/>
      <dgm:spPr>
        <a:solidFill>
          <a:schemeClr val="accent4"/>
        </a:solidFill>
      </dgm:spPr>
      <dgm:t>
        <a:bodyPr/>
        <a:lstStyle/>
        <a:p>
          <a:endParaRPr lang="en-GB" sz="800"/>
        </a:p>
      </dgm:t>
    </dgm:pt>
    <dgm:pt modelId="{298506D6-251C-41A7-9099-E0DB11BDF918}" type="parTrans" cxnId="{A9F917C0-4898-4DC8-B21E-4DE796EC7F0A}">
      <dgm:prSet/>
      <dgm:spPr/>
      <dgm:t>
        <a:bodyPr/>
        <a:lstStyle/>
        <a:p>
          <a:endParaRPr lang="da-DK" sz="800"/>
        </a:p>
      </dgm:t>
    </dgm:pt>
    <dgm:pt modelId="{F74D880B-88A5-4F60-B522-7B31FA64B1F6}" type="sibTrans" cxnId="{A9F917C0-4898-4DC8-B21E-4DE796EC7F0A}">
      <dgm:prSet/>
      <dgm:spPr/>
      <dgm:t>
        <a:bodyPr/>
        <a:lstStyle/>
        <a:p>
          <a:endParaRPr lang="da-DK" sz="800"/>
        </a:p>
      </dgm:t>
    </dgm:pt>
    <dgm:pt modelId="{8D59C680-67A3-465D-A693-FAC71ACDFC91}">
      <dgm:prSet phldrT="[Text]" custT="1"/>
      <dgm:spPr>
        <a:solidFill>
          <a:schemeClr val="accent5"/>
        </a:solidFill>
      </dgm:spPr>
      <dgm:t>
        <a:bodyPr/>
        <a:lstStyle/>
        <a:p>
          <a:endParaRPr lang="en-GB" sz="800"/>
        </a:p>
      </dgm:t>
    </dgm:pt>
    <dgm:pt modelId="{E39977AC-26EF-4059-8781-1E484D93AEF6}" type="parTrans" cxnId="{1DF3DAB4-938D-4009-AA00-1B2104790398}">
      <dgm:prSet/>
      <dgm:spPr/>
      <dgm:t>
        <a:bodyPr/>
        <a:lstStyle/>
        <a:p>
          <a:endParaRPr lang="da-DK" sz="800"/>
        </a:p>
      </dgm:t>
    </dgm:pt>
    <dgm:pt modelId="{6E5C917F-49D7-41D2-A36A-5E3DF2B6C5FB}" type="sibTrans" cxnId="{1DF3DAB4-938D-4009-AA00-1B2104790398}">
      <dgm:prSet/>
      <dgm:spPr/>
      <dgm:t>
        <a:bodyPr/>
        <a:lstStyle/>
        <a:p>
          <a:endParaRPr lang="da-DK" sz="800"/>
        </a:p>
      </dgm:t>
    </dgm:pt>
    <dgm:pt modelId="{38E48DC4-8B89-4FD4-97C0-D72B5CE4670F}" type="pres">
      <dgm:prSet presAssocID="{B9312BAB-746D-408E-90FB-6E36770C7FAC}" presName="Name0" presStyleCnt="0">
        <dgm:presLayoutVars>
          <dgm:dir/>
          <dgm:resizeHandles val="exact"/>
        </dgm:presLayoutVars>
      </dgm:prSet>
      <dgm:spPr/>
    </dgm:pt>
    <dgm:pt modelId="{7CEDC154-FF74-45B1-9081-88B79323A0BC}" type="pres">
      <dgm:prSet presAssocID="{7E8D6740-A257-44B8-885B-06964344040B}" presName="parTxOnly" presStyleLbl="node1" presStyleIdx="0" presStyleCnt="6" custScaleY="153835">
        <dgm:presLayoutVars>
          <dgm:bulletEnabled val="1"/>
        </dgm:presLayoutVars>
      </dgm:prSet>
      <dgm:spPr/>
    </dgm:pt>
    <dgm:pt modelId="{3911CCE6-0901-4BD4-B3A9-75CA05C90F59}" type="pres">
      <dgm:prSet presAssocID="{CA240CB0-A6EC-4B42-BA24-D10F7C91B59D}" presName="parSpace" presStyleCnt="0"/>
      <dgm:spPr/>
    </dgm:pt>
    <dgm:pt modelId="{73E895FC-D3E2-4837-8EDD-50A3AEF221C0}" type="pres">
      <dgm:prSet presAssocID="{B3C615F6-F83D-4D4A-9035-AD1771950B6D}" presName="parTxOnly" presStyleLbl="node1" presStyleIdx="1" presStyleCnt="6" custScaleY="153835">
        <dgm:presLayoutVars>
          <dgm:bulletEnabled val="1"/>
        </dgm:presLayoutVars>
      </dgm:prSet>
      <dgm:spPr/>
    </dgm:pt>
    <dgm:pt modelId="{1A569CC9-FF80-4E8C-BA90-752E851A3FFA}" type="pres">
      <dgm:prSet presAssocID="{8914A10E-76EE-42B8-810C-3E3870BB8C62}" presName="parSpace" presStyleCnt="0"/>
      <dgm:spPr/>
    </dgm:pt>
    <dgm:pt modelId="{CB242E03-D73F-4769-AE62-96E6C9EEC107}" type="pres">
      <dgm:prSet presAssocID="{972DD753-D015-43B7-8C04-8C766D2237B4}" presName="parTxOnly" presStyleLbl="node1" presStyleIdx="2" presStyleCnt="6" custScaleY="153835">
        <dgm:presLayoutVars>
          <dgm:bulletEnabled val="1"/>
        </dgm:presLayoutVars>
      </dgm:prSet>
      <dgm:spPr/>
    </dgm:pt>
    <dgm:pt modelId="{F50BEB6D-6822-4A3A-A7FD-1E64C5DD9CFD}" type="pres">
      <dgm:prSet presAssocID="{3B184BCE-A8B7-4378-9DD4-A9C2A73E4552}" presName="parSpace" presStyleCnt="0"/>
      <dgm:spPr/>
    </dgm:pt>
    <dgm:pt modelId="{F653F289-B849-4068-9FCE-0F9890E10FE9}" type="pres">
      <dgm:prSet presAssocID="{B1B23FC7-5631-49B1-9717-B678B835D331}" presName="parTxOnly" presStyleLbl="node1" presStyleIdx="3" presStyleCnt="6" custScaleY="153835">
        <dgm:presLayoutVars>
          <dgm:bulletEnabled val="1"/>
        </dgm:presLayoutVars>
      </dgm:prSet>
      <dgm:spPr/>
    </dgm:pt>
    <dgm:pt modelId="{38B5A92E-8169-47BE-9A92-0F433FE6D60A}" type="pres">
      <dgm:prSet presAssocID="{F74D880B-88A5-4F60-B522-7B31FA64B1F6}" presName="parSpace" presStyleCnt="0"/>
      <dgm:spPr/>
    </dgm:pt>
    <dgm:pt modelId="{3D96B25C-15DB-4495-88AB-7A46D43564CA}" type="pres">
      <dgm:prSet presAssocID="{8D59C680-67A3-465D-A693-FAC71ACDFC91}" presName="parTxOnly" presStyleLbl="node1" presStyleIdx="4" presStyleCnt="6" custScaleY="153835">
        <dgm:presLayoutVars>
          <dgm:bulletEnabled val="1"/>
        </dgm:presLayoutVars>
      </dgm:prSet>
      <dgm:spPr/>
    </dgm:pt>
    <dgm:pt modelId="{30FF9446-64DE-4CF4-ACA0-4AF488DA1677}" type="pres">
      <dgm:prSet presAssocID="{6E5C917F-49D7-41D2-A36A-5E3DF2B6C5FB}" presName="parSpace" presStyleCnt="0"/>
      <dgm:spPr/>
    </dgm:pt>
    <dgm:pt modelId="{2ACEFF70-4851-4F4F-84B5-B1D53B12BFAB}" type="pres">
      <dgm:prSet presAssocID="{AE806B45-0B04-4665-A893-60FA4EDF6D0B}" presName="parTxOnly" presStyleLbl="node1" presStyleIdx="5" presStyleCnt="6" custScaleY="153835">
        <dgm:presLayoutVars>
          <dgm:bulletEnabled val="1"/>
        </dgm:presLayoutVars>
      </dgm:prSet>
      <dgm:spPr/>
    </dgm:pt>
  </dgm:ptLst>
  <dgm:cxnLst>
    <dgm:cxn modelId="{E481931C-8FF4-4BE7-AA83-BAAA2C7C1B4D}" srcId="{B9312BAB-746D-408E-90FB-6E36770C7FAC}" destId="{972DD753-D015-43B7-8C04-8C766D2237B4}" srcOrd="2" destOrd="0" parTransId="{AE1C1C8D-1B76-4A38-BED7-AB097B68D597}" sibTransId="{3B184BCE-A8B7-4378-9DD4-A9C2A73E4552}"/>
    <dgm:cxn modelId="{82D14F22-9A29-4698-8AB0-AD02A4EC1657}" type="presOf" srcId="{B9312BAB-746D-408E-90FB-6E36770C7FAC}" destId="{38E48DC4-8B89-4FD4-97C0-D72B5CE4670F}" srcOrd="0" destOrd="0" presId="urn:microsoft.com/office/officeart/2005/8/layout/hChevron3"/>
    <dgm:cxn modelId="{69496F67-6F63-4B55-9580-BAA7DBB891B7}" type="presOf" srcId="{B1B23FC7-5631-49B1-9717-B678B835D331}" destId="{F653F289-B849-4068-9FCE-0F9890E10FE9}" srcOrd="0" destOrd="0" presId="urn:microsoft.com/office/officeart/2005/8/layout/hChevron3"/>
    <dgm:cxn modelId="{260BB996-E60F-4325-92EA-846EECECCEF9}" srcId="{B9312BAB-746D-408E-90FB-6E36770C7FAC}" destId="{7E8D6740-A257-44B8-885B-06964344040B}" srcOrd="0" destOrd="0" parTransId="{6DBE0720-19A5-4222-A2A2-D50BACCC34F3}" sibTransId="{CA240CB0-A6EC-4B42-BA24-D10F7C91B59D}"/>
    <dgm:cxn modelId="{37796F99-FC04-4C6D-8B5F-1067CB17C542}" type="presOf" srcId="{7E8D6740-A257-44B8-885B-06964344040B}" destId="{7CEDC154-FF74-45B1-9081-88B79323A0BC}" srcOrd="0" destOrd="0" presId="urn:microsoft.com/office/officeart/2005/8/layout/hChevron3"/>
    <dgm:cxn modelId="{B3ED45A4-2A51-455F-921A-8F999CDAE7A2}" type="presOf" srcId="{8D59C680-67A3-465D-A693-FAC71ACDFC91}" destId="{3D96B25C-15DB-4495-88AB-7A46D43564CA}" srcOrd="0" destOrd="0" presId="urn:microsoft.com/office/officeart/2005/8/layout/hChevron3"/>
    <dgm:cxn modelId="{E540EFA6-C1ED-421A-9A3A-367036CB42AB}" type="presOf" srcId="{B3C615F6-F83D-4D4A-9035-AD1771950B6D}" destId="{73E895FC-D3E2-4837-8EDD-50A3AEF221C0}" srcOrd="0" destOrd="0" presId="urn:microsoft.com/office/officeart/2005/8/layout/hChevron3"/>
    <dgm:cxn modelId="{EC3E82AF-D061-4578-BF0C-29EB075F0698}" srcId="{B9312BAB-746D-408E-90FB-6E36770C7FAC}" destId="{AE806B45-0B04-4665-A893-60FA4EDF6D0B}" srcOrd="5" destOrd="0" parTransId="{3405351E-588E-4561-BC1B-9B0C34764DA8}" sibTransId="{63FBD2A3-F30B-4DDF-AB4F-52F4C62369D1}"/>
    <dgm:cxn modelId="{1DF3DAB4-938D-4009-AA00-1B2104790398}" srcId="{B9312BAB-746D-408E-90FB-6E36770C7FAC}" destId="{8D59C680-67A3-465D-A693-FAC71ACDFC91}" srcOrd="4" destOrd="0" parTransId="{E39977AC-26EF-4059-8781-1E484D93AEF6}" sibTransId="{6E5C917F-49D7-41D2-A36A-5E3DF2B6C5FB}"/>
    <dgm:cxn modelId="{2A0F83B6-3CD1-4DC7-8947-3952CB82A3E2}" srcId="{B9312BAB-746D-408E-90FB-6E36770C7FAC}" destId="{B3C615F6-F83D-4D4A-9035-AD1771950B6D}" srcOrd="1" destOrd="0" parTransId="{7091D1FB-3571-4CEA-9CC3-C679AC6AD1EC}" sibTransId="{8914A10E-76EE-42B8-810C-3E3870BB8C62}"/>
    <dgm:cxn modelId="{A9F917C0-4898-4DC8-B21E-4DE796EC7F0A}" srcId="{B9312BAB-746D-408E-90FB-6E36770C7FAC}" destId="{B1B23FC7-5631-49B1-9717-B678B835D331}" srcOrd="3" destOrd="0" parTransId="{298506D6-251C-41A7-9099-E0DB11BDF918}" sibTransId="{F74D880B-88A5-4F60-B522-7B31FA64B1F6}"/>
    <dgm:cxn modelId="{93BBF2C3-7F17-4CF9-B9C0-9F998266516F}" type="presOf" srcId="{AE806B45-0B04-4665-A893-60FA4EDF6D0B}" destId="{2ACEFF70-4851-4F4F-84B5-B1D53B12BFAB}" srcOrd="0" destOrd="0" presId="urn:microsoft.com/office/officeart/2005/8/layout/hChevron3"/>
    <dgm:cxn modelId="{D10960DB-81A6-4B79-AABD-E25499DC6B1C}" type="presOf" srcId="{972DD753-D015-43B7-8C04-8C766D2237B4}" destId="{CB242E03-D73F-4769-AE62-96E6C9EEC107}" srcOrd="0" destOrd="0" presId="urn:microsoft.com/office/officeart/2005/8/layout/hChevron3"/>
    <dgm:cxn modelId="{A59A97DC-495A-4564-8EA3-6536804171D5}" type="presParOf" srcId="{38E48DC4-8B89-4FD4-97C0-D72B5CE4670F}" destId="{7CEDC154-FF74-45B1-9081-88B79323A0BC}" srcOrd="0" destOrd="0" presId="urn:microsoft.com/office/officeart/2005/8/layout/hChevron3"/>
    <dgm:cxn modelId="{AF93BE95-E408-4BEF-AA89-F8D3A69C97A3}" type="presParOf" srcId="{38E48DC4-8B89-4FD4-97C0-D72B5CE4670F}" destId="{3911CCE6-0901-4BD4-B3A9-75CA05C90F59}" srcOrd="1" destOrd="0" presId="urn:microsoft.com/office/officeart/2005/8/layout/hChevron3"/>
    <dgm:cxn modelId="{6332C94B-517A-4F92-A11F-5053F4612AE0}" type="presParOf" srcId="{38E48DC4-8B89-4FD4-97C0-D72B5CE4670F}" destId="{73E895FC-D3E2-4837-8EDD-50A3AEF221C0}" srcOrd="2" destOrd="0" presId="urn:microsoft.com/office/officeart/2005/8/layout/hChevron3"/>
    <dgm:cxn modelId="{29A72975-A9A5-45D2-A8EF-9150F4EF7175}" type="presParOf" srcId="{38E48DC4-8B89-4FD4-97C0-D72B5CE4670F}" destId="{1A569CC9-FF80-4E8C-BA90-752E851A3FFA}" srcOrd="3" destOrd="0" presId="urn:microsoft.com/office/officeart/2005/8/layout/hChevron3"/>
    <dgm:cxn modelId="{9E891BEA-EF58-43AA-BDFD-E36113055BB5}" type="presParOf" srcId="{38E48DC4-8B89-4FD4-97C0-D72B5CE4670F}" destId="{CB242E03-D73F-4769-AE62-96E6C9EEC107}" srcOrd="4" destOrd="0" presId="urn:microsoft.com/office/officeart/2005/8/layout/hChevron3"/>
    <dgm:cxn modelId="{9530B45E-FEC5-426E-9BC7-8B2C8AF85943}" type="presParOf" srcId="{38E48DC4-8B89-4FD4-97C0-D72B5CE4670F}" destId="{F50BEB6D-6822-4A3A-A7FD-1E64C5DD9CFD}" srcOrd="5" destOrd="0" presId="urn:microsoft.com/office/officeart/2005/8/layout/hChevron3"/>
    <dgm:cxn modelId="{0DAD6A31-361D-4F76-9DB3-1BCDCB380DBD}" type="presParOf" srcId="{38E48DC4-8B89-4FD4-97C0-D72B5CE4670F}" destId="{F653F289-B849-4068-9FCE-0F9890E10FE9}" srcOrd="6" destOrd="0" presId="urn:microsoft.com/office/officeart/2005/8/layout/hChevron3"/>
    <dgm:cxn modelId="{03119C7E-F1BF-4E6D-8F65-0EDA11DEE415}" type="presParOf" srcId="{38E48DC4-8B89-4FD4-97C0-D72B5CE4670F}" destId="{38B5A92E-8169-47BE-9A92-0F433FE6D60A}" srcOrd="7" destOrd="0" presId="urn:microsoft.com/office/officeart/2005/8/layout/hChevron3"/>
    <dgm:cxn modelId="{BF34EBC1-3511-4A6C-9F90-3AA71A811273}" type="presParOf" srcId="{38E48DC4-8B89-4FD4-97C0-D72B5CE4670F}" destId="{3D96B25C-15DB-4495-88AB-7A46D43564CA}" srcOrd="8" destOrd="0" presId="urn:microsoft.com/office/officeart/2005/8/layout/hChevron3"/>
    <dgm:cxn modelId="{2E4DC9BC-54FF-417C-A507-C0305F898122}" type="presParOf" srcId="{38E48DC4-8B89-4FD4-97C0-D72B5CE4670F}" destId="{30FF9446-64DE-4CF4-ACA0-4AF488DA1677}" srcOrd="9" destOrd="0" presId="urn:microsoft.com/office/officeart/2005/8/layout/hChevron3"/>
    <dgm:cxn modelId="{BBFD4F43-5489-4229-9CDD-C8FB81F9E03B}" type="presParOf" srcId="{38E48DC4-8B89-4FD4-97C0-D72B5CE4670F}" destId="{2ACEFF70-4851-4F4F-84B5-B1D53B12BFAB}"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DC154-FF74-45B1-9081-88B79323A0BC}">
      <dsp:nvSpPr>
        <dsp:cNvPr id="0" name=""/>
        <dsp:cNvSpPr/>
      </dsp:nvSpPr>
      <dsp:spPr>
        <a:xfrm>
          <a:off x="319" y="157934"/>
          <a:ext cx="523550" cy="322161"/>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19" y="157934"/>
        <a:ext cx="443010" cy="322161"/>
      </dsp:txXfrm>
    </dsp:sp>
    <dsp:sp modelId="{73E895FC-D3E2-4837-8EDD-50A3AEF221C0}">
      <dsp:nvSpPr>
        <dsp:cNvPr id="0" name=""/>
        <dsp:cNvSpPr/>
      </dsp:nvSpPr>
      <dsp:spPr>
        <a:xfrm>
          <a:off x="419159" y="157934"/>
          <a:ext cx="523550" cy="322161"/>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580240" y="157934"/>
        <a:ext cx="201389" cy="322161"/>
      </dsp:txXfrm>
    </dsp:sp>
    <dsp:sp modelId="{CB242E03-D73F-4769-AE62-96E6C9EEC107}">
      <dsp:nvSpPr>
        <dsp:cNvPr id="0" name=""/>
        <dsp:cNvSpPr/>
      </dsp:nvSpPr>
      <dsp:spPr>
        <a:xfrm>
          <a:off x="837999" y="157934"/>
          <a:ext cx="523550" cy="322161"/>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999080" y="157934"/>
        <a:ext cx="201389" cy="322161"/>
      </dsp:txXfrm>
    </dsp:sp>
    <dsp:sp modelId="{F653F289-B849-4068-9FCE-0F9890E10FE9}">
      <dsp:nvSpPr>
        <dsp:cNvPr id="0" name=""/>
        <dsp:cNvSpPr/>
      </dsp:nvSpPr>
      <dsp:spPr>
        <a:xfrm>
          <a:off x="1256839" y="157934"/>
          <a:ext cx="523550" cy="322161"/>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1417920" y="157934"/>
        <a:ext cx="201389" cy="322161"/>
      </dsp:txXfrm>
    </dsp:sp>
    <dsp:sp modelId="{3D96B25C-15DB-4495-88AB-7A46D43564CA}">
      <dsp:nvSpPr>
        <dsp:cNvPr id="0" name=""/>
        <dsp:cNvSpPr/>
      </dsp:nvSpPr>
      <dsp:spPr>
        <a:xfrm>
          <a:off x="1675680" y="157934"/>
          <a:ext cx="523550" cy="322161"/>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1836761" y="157934"/>
        <a:ext cx="201389" cy="322161"/>
      </dsp:txXfrm>
    </dsp:sp>
    <dsp:sp modelId="{2ACEFF70-4851-4F4F-84B5-B1D53B12BFAB}">
      <dsp:nvSpPr>
        <dsp:cNvPr id="0" name=""/>
        <dsp:cNvSpPr/>
      </dsp:nvSpPr>
      <dsp:spPr>
        <a:xfrm>
          <a:off x="2094520" y="157934"/>
          <a:ext cx="523550" cy="322161"/>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2255601" y="157934"/>
        <a:ext cx="201389" cy="32216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BEE09500-7576-4D59-A688-06B67A1D12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0883DD92-FA49-4B97-8E8D-E74872CABE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4DCFF0-7202-440D-8A23-98300ED48CB2}" type="datetimeFigureOut">
              <a:rPr lang="da-DK" smtClean="0"/>
              <a:t>18-08-2023</a:t>
            </a:fld>
            <a:endParaRPr lang="da-DK"/>
          </a:p>
        </p:txBody>
      </p:sp>
      <p:sp>
        <p:nvSpPr>
          <p:cNvPr id="4" name="Pladsholder til sidefod 3">
            <a:extLst>
              <a:ext uri="{FF2B5EF4-FFF2-40B4-BE49-F238E27FC236}">
                <a16:creationId xmlns:a16="http://schemas.microsoft.com/office/drawing/2014/main" id="{92B4E327-343D-4D38-8594-8C6E05A125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C12CE721-FC37-4C34-A832-2FEB1C2A9A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D04813-54EB-4675-B9F0-0879EF9918B8}" type="slidenum">
              <a:rPr lang="da-DK" smtClean="0"/>
              <a:t>‹nr.›</a:t>
            </a:fld>
            <a:endParaRPr lang="da-DK"/>
          </a:p>
        </p:txBody>
      </p:sp>
    </p:spTree>
    <p:extLst>
      <p:ext uri="{BB962C8B-B14F-4D97-AF65-F5344CB8AC3E}">
        <p14:creationId xmlns:p14="http://schemas.microsoft.com/office/powerpoint/2010/main" val="18243126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6242C-BE37-48DD-8A71-EFF587F93366}" type="datetimeFigureOut">
              <a:rPr lang="da-DK" smtClean="0"/>
              <a:t>18-08-2023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01A57-0DBD-41D2-BFA3-7E4D7ADA2486}" type="slidenum">
              <a:rPr lang="da-DK" smtClean="0"/>
              <a:t>‹nr.›</a:t>
            </a:fld>
            <a:endParaRPr lang="da-DK"/>
          </a:p>
        </p:txBody>
      </p:sp>
    </p:spTree>
    <p:extLst>
      <p:ext uri="{BB962C8B-B14F-4D97-AF65-F5344CB8AC3E}">
        <p14:creationId xmlns:p14="http://schemas.microsoft.com/office/powerpoint/2010/main" val="14148142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285511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Du </a:t>
            </a:r>
            <a:r>
              <a:rPr lang="en-US" err="1"/>
              <a:t>kommer</a:t>
            </a:r>
            <a:r>
              <a:rPr lang="en-US"/>
              <a:t> </a:t>
            </a:r>
            <a:r>
              <a:rPr lang="en-US" err="1"/>
              <a:t>til</a:t>
            </a:r>
            <a:r>
              <a:rPr lang="en-US"/>
              <a:t> at </a:t>
            </a:r>
            <a:r>
              <a:rPr lang="en-US" err="1"/>
              <a:t>kunne</a:t>
            </a:r>
            <a:r>
              <a:rPr lang="en-US"/>
              <a:t> </a:t>
            </a:r>
            <a:r>
              <a:rPr lang="en-US" err="1"/>
              <a:t>aflevere</a:t>
            </a:r>
            <a:r>
              <a:rPr lang="en-US"/>
              <a:t> </a:t>
            </a:r>
            <a:r>
              <a:rPr lang="en-US" err="1"/>
              <a:t>batterier</a:t>
            </a:r>
            <a:r>
              <a:rPr lang="en-US"/>
              <a:t>, </a:t>
            </a:r>
            <a:r>
              <a:rPr lang="en-US" err="1"/>
              <a:t>småt</a:t>
            </a:r>
            <a:r>
              <a:rPr lang="en-US"/>
              <a:t> </a:t>
            </a:r>
            <a:r>
              <a:rPr lang="en-US" err="1"/>
              <a:t>elektronik</a:t>
            </a:r>
            <a:r>
              <a:rPr lang="en-US"/>
              <a:t>, </a:t>
            </a:r>
            <a:r>
              <a:rPr lang="en-US" err="1"/>
              <a:t>spraydåser</a:t>
            </a:r>
            <a:r>
              <a:rPr lang="en-US"/>
              <a:t> </a:t>
            </a:r>
            <a:r>
              <a:rPr lang="en-US" err="1"/>
              <a:t>og</a:t>
            </a:r>
            <a:r>
              <a:rPr lang="en-US"/>
              <a:t> </a:t>
            </a:r>
            <a:r>
              <a:rPr lang="en-US" err="1"/>
              <a:t>andet</a:t>
            </a:r>
            <a:r>
              <a:rPr lang="en-US"/>
              <a:t> </a:t>
            </a:r>
            <a:r>
              <a:rPr lang="en-US" err="1"/>
              <a:t>farligt</a:t>
            </a:r>
            <a:r>
              <a:rPr lang="en-US"/>
              <a:t> </a:t>
            </a:r>
            <a:r>
              <a:rPr lang="en-US" err="1"/>
              <a:t>affald</a:t>
            </a:r>
            <a:r>
              <a:rPr lang="en-US"/>
              <a:t> </a:t>
            </a:r>
            <a:r>
              <a:rPr lang="en-US" err="1"/>
              <a:t>tæt</a:t>
            </a:r>
            <a:r>
              <a:rPr lang="en-US"/>
              <a:t> </a:t>
            </a:r>
            <a:r>
              <a:rPr lang="en-US" err="1"/>
              <a:t>på</a:t>
            </a:r>
            <a:r>
              <a:rPr lang="en-US"/>
              <a:t> </a:t>
            </a:r>
            <a:r>
              <a:rPr lang="en-US" err="1"/>
              <a:t>dit</a:t>
            </a:r>
            <a:r>
              <a:rPr lang="en-US"/>
              <a:t> </a:t>
            </a:r>
            <a:r>
              <a:rPr lang="en-US" err="1"/>
              <a:t>hjem</a:t>
            </a:r>
            <a:r>
              <a:rPr lang="en-US"/>
              <a:t>. </a:t>
            </a:r>
            <a:endParaRPr lang="da-DK"/>
          </a:p>
          <a:p>
            <a:r>
              <a:rPr lang="en-US" err="1"/>
              <a:t>Hvis</a:t>
            </a:r>
            <a:r>
              <a:rPr lang="en-US"/>
              <a:t> I </a:t>
            </a:r>
            <a:r>
              <a:rPr lang="en-US" err="1"/>
              <a:t>allerede</a:t>
            </a:r>
            <a:r>
              <a:rPr lang="en-US"/>
              <a:t> </a:t>
            </a:r>
            <a:r>
              <a:rPr lang="en-US" err="1"/>
              <a:t>har</a:t>
            </a:r>
            <a:r>
              <a:rPr lang="en-US"/>
              <a:t> </a:t>
            </a:r>
            <a:r>
              <a:rPr lang="en-US" err="1"/>
              <a:t>en</a:t>
            </a:r>
            <a:r>
              <a:rPr lang="en-US"/>
              <a:t> </a:t>
            </a:r>
            <a:r>
              <a:rPr lang="en-US" err="1"/>
              <a:t>ord­ning</a:t>
            </a:r>
            <a:r>
              <a:rPr lang="en-US"/>
              <a:t> </a:t>
            </a:r>
            <a:r>
              <a:rPr lang="en-US" err="1"/>
              <a:t>til</a:t>
            </a:r>
            <a:r>
              <a:rPr lang="en-US"/>
              <a:t> </a:t>
            </a:r>
            <a:r>
              <a:rPr lang="en-US" err="1"/>
              <a:t>farligt</a:t>
            </a:r>
            <a:r>
              <a:rPr lang="en-US"/>
              <a:t> </a:t>
            </a:r>
            <a:r>
              <a:rPr lang="en-US" err="1"/>
              <a:t>affald</a:t>
            </a:r>
            <a:r>
              <a:rPr lang="en-US"/>
              <a:t>, </a:t>
            </a:r>
            <a:r>
              <a:rPr lang="en-US" err="1"/>
              <a:t>skal</a:t>
            </a:r>
            <a:r>
              <a:rPr lang="en-US"/>
              <a:t> du </a:t>
            </a:r>
            <a:r>
              <a:rPr lang="en-US" err="1"/>
              <a:t>fortsat</a:t>
            </a:r>
            <a:r>
              <a:rPr lang="en-US"/>
              <a:t> </a:t>
            </a:r>
            <a:r>
              <a:rPr lang="en-US" err="1"/>
              <a:t>bruge</a:t>
            </a:r>
            <a:r>
              <a:rPr lang="en-US"/>
              <a:t> den. </a:t>
            </a:r>
            <a:r>
              <a:rPr lang="en-US" err="1"/>
              <a:t>Hvis</a:t>
            </a:r>
            <a:r>
              <a:rPr lang="en-US"/>
              <a:t> du </a:t>
            </a:r>
            <a:r>
              <a:rPr lang="en-US" err="1"/>
              <a:t>ikke</a:t>
            </a:r>
            <a:r>
              <a:rPr lang="en-US"/>
              <a:t> </a:t>
            </a:r>
            <a:r>
              <a:rPr lang="en-US" err="1"/>
              <a:t>har</a:t>
            </a:r>
            <a:r>
              <a:rPr lang="en-US"/>
              <a:t> </a:t>
            </a:r>
            <a:r>
              <a:rPr lang="en-US" err="1"/>
              <a:t>en</a:t>
            </a:r>
            <a:r>
              <a:rPr lang="en-US"/>
              <a:t> </a:t>
            </a:r>
            <a:r>
              <a:rPr lang="en-US" err="1"/>
              <a:t>ordning</a:t>
            </a:r>
            <a:r>
              <a:rPr lang="en-US"/>
              <a:t> </a:t>
            </a:r>
            <a:r>
              <a:rPr lang="en-US" err="1"/>
              <a:t>i</a:t>
            </a:r>
            <a:r>
              <a:rPr lang="en-US"/>
              <a:t> </a:t>
            </a:r>
            <a:r>
              <a:rPr lang="en-US" err="1"/>
              <a:t>dag</a:t>
            </a:r>
            <a:r>
              <a:rPr lang="en-US"/>
              <a:t>, </a:t>
            </a:r>
            <a:r>
              <a:rPr lang="en-US" err="1"/>
              <a:t>kommer</a:t>
            </a:r>
            <a:r>
              <a:rPr lang="en-US"/>
              <a:t> der </a:t>
            </a:r>
            <a:r>
              <a:rPr lang="en-US" err="1"/>
              <a:t>i</a:t>
            </a:r>
            <a:r>
              <a:rPr lang="en-US"/>
              <a:t> </a:t>
            </a:r>
            <a:r>
              <a:rPr lang="en-US" err="1"/>
              <a:t>løbet</a:t>
            </a:r>
            <a:r>
              <a:rPr lang="en-US"/>
              <a:t> </a:t>
            </a:r>
            <a:r>
              <a:rPr lang="en-US" err="1"/>
              <a:t>af</a:t>
            </a:r>
            <a:r>
              <a:rPr lang="en-US"/>
              <a:t> 2024 </a:t>
            </a:r>
            <a:r>
              <a:rPr lang="en-US" err="1"/>
              <a:t>en</a:t>
            </a:r>
            <a:r>
              <a:rPr lang="en-US"/>
              <a:t> </a:t>
            </a:r>
            <a:r>
              <a:rPr lang="en-US" err="1"/>
              <a:t>ordning</a:t>
            </a:r>
            <a:r>
              <a:rPr lang="en-US"/>
              <a:t>, </a:t>
            </a:r>
            <a:r>
              <a:rPr lang="en-US" err="1"/>
              <a:t>hvor</a:t>
            </a:r>
            <a:r>
              <a:rPr lang="en-US"/>
              <a:t> du </a:t>
            </a:r>
            <a:r>
              <a:rPr lang="en-US" err="1"/>
              <a:t>kan</a:t>
            </a:r>
            <a:r>
              <a:rPr lang="en-US"/>
              <a:t> </a:t>
            </a:r>
            <a:r>
              <a:rPr lang="en-US" err="1"/>
              <a:t>aflevere</a:t>
            </a:r>
            <a:r>
              <a:rPr lang="en-US"/>
              <a:t> </a:t>
            </a:r>
            <a:r>
              <a:rPr lang="en-US" err="1"/>
              <a:t>farligt</a:t>
            </a:r>
            <a:r>
              <a:rPr lang="en-US"/>
              <a:t> </a:t>
            </a:r>
            <a:r>
              <a:rPr lang="en-US" err="1"/>
              <a:t>affald</a:t>
            </a:r>
            <a:r>
              <a:rPr lang="en-US"/>
              <a:t> </a:t>
            </a:r>
            <a:r>
              <a:rPr lang="en-US" err="1"/>
              <a:t>tæt</a:t>
            </a:r>
            <a:r>
              <a:rPr lang="en-US"/>
              <a:t> </a:t>
            </a:r>
            <a:r>
              <a:rPr lang="en-US" err="1"/>
              <a:t>på</a:t>
            </a:r>
            <a:r>
              <a:rPr lang="en-US"/>
              <a:t> </a:t>
            </a:r>
            <a:r>
              <a:rPr lang="en-US" err="1"/>
              <a:t>dit</a:t>
            </a:r>
            <a:r>
              <a:rPr lang="en-US"/>
              <a:t> </a:t>
            </a:r>
            <a:r>
              <a:rPr lang="en-US" err="1"/>
              <a:t>hjem</a:t>
            </a:r>
            <a:r>
              <a:rPr lang="en-US"/>
              <a:t>.</a:t>
            </a:r>
            <a:endParaRPr lang="da-DK">
              <a:cs typeface="Arial"/>
            </a:endParaRPr>
          </a:p>
          <a:p>
            <a:endParaRPr lang="en-US"/>
          </a:p>
          <a:p>
            <a:r>
              <a:rPr lang="en-US"/>
              <a:t>Bor du </a:t>
            </a:r>
            <a:r>
              <a:rPr lang="en-US" err="1"/>
              <a:t>i</a:t>
            </a:r>
            <a:r>
              <a:rPr lang="en-US"/>
              <a:t> </a:t>
            </a:r>
            <a:r>
              <a:rPr lang="en-US" err="1"/>
              <a:t>hus</a:t>
            </a:r>
            <a:r>
              <a:rPr lang="en-US"/>
              <a:t>, </a:t>
            </a:r>
            <a:r>
              <a:rPr lang="en-US" err="1"/>
              <a:t>får</a:t>
            </a:r>
            <a:r>
              <a:rPr lang="en-US"/>
              <a:t> du </a:t>
            </a:r>
            <a:r>
              <a:rPr lang="en-US" err="1"/>
              <a:t>en</a:t>
            </a:r>
            <a:r>
              <a:rPr lang="en-US"/>
              <a:t> </a:t>
            </a:r>
            <a:r>
              <a:rPr lang="en-US" err="1"/>
              <a:t>rød</a:t>
            </a:r>
            <a:r>
              <a:rPr lang="en-US"/>
              <a:t> </a:t>
            </a:r>
            <a:r>
              <a:rPr lang="en-US" err="1"/>
              <a:t>kasse</a:t>
            </a:r>
            <a:r>
              <a:rPr lang="en-US"/>
              <a:t> </a:t>
            </a:r>
            <a:r>
              <a:rPr lang="en-US" err="1"/>
              <a:t>til</a:t>
            </a:r>
            <a:r>
              <a:rPr lang="en-US"/>
              <a:t> </a:t>
            </a:r>
            <a:r>
              <a:rPr lang="en-US" err="1"/>
              <a:t>farligt</a:t>
            </a:r>
            <a:r>
              <a:rPr lang="en-US"/>
              <a:t> </a:t>
            </a:r>
            <a:r>
              <a:rPr lang="en-US" err="1"/>
              <a:t>affald</a:t>
            </a:r>
            <a:r>
              <a:rPr lang="en-US"/>
              <a:t>. Stil den </a:t>
            </a:r>
            <a:r>
              <a:rPr lang="en-US" err="1"/>
              <a:t>ud</a:t>
            </a:r>
            <a:r>
              <a:rPr lang="en-US"/>
              <a:t> </a:t>
            </a:r>
            <a:r>
              <a:rPr lang="en-US" err="1"/>
              <a:t>til</a:t>
            </a:r>
            <a:r>
              <a:rPr lang="en-US"/>
              <a:t> de </a:t>
            </a:r>
            <a:r>
              <a:rPr lang="en-US" err="1"/>
              <a:t>andre</a:t>
            </a:r>
            <a:r>
              <a:rPr lang="en-US"/>
              <a:t> </a:t>
            </a:r>
            <a:r>
              <a:rPr lang="en-US" err="1"/>
              <a:t>beholdere</a:t>
            </a:r>
            <a:r>
              <a:rPr lang="en-US"/>
              <a:t>, </a:t>
            </a:r>
            <a:r>
              <a:rPr lang="en-US" err="1"/>
              <a:t>når</a:t>
            </a:r>
            <a:r>
              <a:rPr lang="en-US"/>
              <a:t> den er </a:t>
            </a:r>
            <a:r>
              <a:rPr lang="en-US" err="1"/>
              <a:t>fyldt</a:t>
            </a:r>
            <a:r>
              <a:rPr lang="en-US"/>
              <a:t>. </a:t>
            </a:r>
            <a:endParaRPr lang="da-DK">
              <a:cs typeface="Arial"/>
            </a:endParaRPr>
          </a:p>
          <a:p>
            <a:r>
              <a:rPr lang="en-US" err="1"/>
              <a:t>Medicinrester</a:t>
            </a:r>
            <a:r>
              <a:rPr lang="en-US"/>
              <a:t> </a:t>
            </a:r>
            <a:r>
              <a:rPr lang="en-US" err="1"/>
              <a:t>skal</a:t>
            </a:r>
            <a:r>
              <a:rPr lang="en-US"/>
              <a:t> </a:t>
            </a:r>
            <a:r>
              <a:rPr lang="en-US" err="1"/>
              <a:t>afleveres</a:t>
            </a:r>
            <a:r>
              <a:rPr lang="en-US"/>
              <a:t> </a:t>
            </a:r>
            <a:r>
              <a:rPr lang="en-US" err="1"/>
              <a:t>på</a:t>
            </a:r>
            <a:r>
              <a:rPr lang="en-US"/>
              <a:t> </a:t>
            </a:r>
            <a:r>
              <a:rPr lang="en-US" err="1"/>
              <a:t>apoteket</a:t>
            </a:r>
            <a:r>
              <a:rPr lang="en-US"/>
              <a:t>.  </a:t>
            </a:r>
            <a:endParaRPr lang="da-DK"/>
          </a:p>
          <a:p>
            <a:endParaRPr lang="en-US">
              <a:latin typeface="Calibri"/>
              <a:cs typeface="Calibri"/>
            </a:endParaRPr>
          </a:p>
        </p:txBody>
      </p:sp>
    </p:spTree>
    <p:extLst>
      <p:ext uri="{BB962C8B-B14F-4D97-AF65-F5344CB8AC3E}">
        <p14:creationId xmlns:p14="http://schemas.microsoft.com/office/powerpoint/2010/main" val="22082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Affaldet indsamles i forskellige skraldebiler. Skraldebilerne kører på el eller biobrændsel. Bilerne er opdelt, så sorteret affald holdes adskilt.</a:t>
            </a:r>
          </a:p>
          <a:p>
            <a:endParaRPr lang="da-DK"/>
          </a:p>
          <a:p>
            <a:r>
              <a:rPr lang="da-DK"/>
              <a:t>Det genanvendelige affald køres til forskellige behandlingsanlæg. Her genanvendes det til materialer, som kan bruges i produktionen af nye ting. </a:t>
            </a:r>
          </a:p>
          <a:p>
            <a:r>
              <a:rPr lang="da-DK"/>
              <a:t>På den måde bruges ressourcerne fra affaldet igen og igen. </a:t>
            </a:r>
            <a:endParaRPr lang="da-DK">
              <a:cs typeface="Arial" panose="020F0502020204030204"/>
            </a:endParaRPr>
          </a:p>
          <a:p>
            <a:r>
              <a:rPr lang="da-DK"/>
              <a:t> </a:t>
            </a:r>
            <a:endParaRPr lang="da-DK">
              <a:cs typeface="Arial" panose="020F0502020204030204"/>
            </a:endParaRPr>
          </a:p>
          <a:p>
            <a:r>
              <a:rPr lang="da-DK"/>
              <a:t>Madaffald bruges til produktion af biogas.    </a:t>
            </a:r>
            <a:endParaRPr lang="da-DK">
              <a:cs typeface="Arial" panose="020F0502020204030204"/>
            </a:endParaRPr>
          </a:p>
          <a:p>
            <a:r>
              <a:rPr lang="da-DK"/>
              <a:t>Restaffaldet køres til affaldsenergi-anlægget i Lisbjerg, hvor det bliver brændt. Energien fra restaffaldet bruges til at lave fjernvarme og strøm.  </a:t>
            </a:r>
            <a:endParaRPr lang="da-DK">
              <a:cs typeface="Arial" panose="020F0502020204030204"/>
            </a:endParaRPr>
          </a:p>
          <a:p>
            <a:r>
              <a:rPr lang="da-DK"/>
              <a:t>Farligt affald sendes til særlige anlæg, hvor miljøskadelige stoffer fjernes. </a:t>
            </a:r>
            <a:endParaRPr lang="da-DK">
              <a:cs typeface="Arial" panose="020F0502020204030204"/>
            </a:endParaRPr>
          </a:p>
          <a:p>
            <a:r>
              <a:rPr lang="da-DK"/>
              <a:t> </a:t>
            </a:r>
            <a:endParaRPr lang="da-DK">
              <a:cs typeface="Arial" panose="020F0502020204030204"/>
            </a:endParaRPr>
          </a:p>
          <a:p>
            <a:r>
              <a:rPr lang="da-DK" i="1"/>
              <a:t>Fra 1. juni 2023 vil du finde 10 videoer om de 10 forskellige affaldstyper på dette link. Hver video er 2 minutter. </a:t>
            </a:r>
            <a:endParaRPr lang="da-DK"/>
          </a:p>
          <a:p>
            <a:endParaRPr lang="da-DK">
              <a:cs typeface="Arial"/>
            </a:endParaRPr>
          </a:p>
        </p:txBody>
      </p:sp>
      <p:sp>
        <p:nvSpPr>
          <p:cNvPr id="4" name="Pladsholder til slidenummer 3"/>
          <p:cNvSpPr>
            <a:spLocks noGrp="1"/>
          </p:cNvSpPr>
          <p:nvPr>
            <p:ph type="sldNum" sz="quarter" idx="5"/>
          </p:nvPr>
        </p:nvSpPr>
        <p:spPr/>
        <p:txBody>
          <a:bodyPr/>
          <a:lstStyle/>
          <a:p>
            <a:fld id="{52E39FF6-85BF-4D24-99A0-2A4F6A806F69}" type="slidenum">
              <a:rPr lang="da-DK" smtClean="0"/>
              <a:t>11</a:t>
            </a:fld>
            <a:endParaRPr lang="da-DK"/>
          </a:p>
        </p:txBody>
      </p:sp>
    </p:spTree>
    <p:extLst>
      <p:ext uri="{BB962C8B-B14F-4D97-AF65-F5344CB8AC3E}">
        <p14:creationId xmlns:p14="http://schemas.microsoft.com/office/powerpoint/2010/main" val="288603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Det er </a:t>
            </a:r>
            <a:r>
              <a:rPr lang="en-US" err="1"/>
              <a:t>vigtigt</a:t>
            </a:r>
            <a:r>
              <a:rPr lang="en-US"/>
              <a:t> at </a:t>
            </a:r>
            <a:r>
              <a:rPr lang="en-US" err="1"/>
              <a:t>smide</a:t>
            </a:r>
            <a:r>
              <a:rPr lang="en-US"/>
              <a:t> </a:t>
            </a:r>
            <a:r>
              <a:rPr lang="en-US" err="1"/>
              <a:t>affaldet</a:t>
            </a:r>
            <a:r>
              <a:rPr lang="en-US"/>
              <a:t> </a:t>
            </a:r>
            <a:r>
              <a:rPr lang="en-US" err="1"/>
              <a:t>i</a:t>
            </a:r>
            <a:r>
              <a:rPr lang="en-US"/>
              <a:t> de </a:t>
            </a:r>
            <a:r>
              <a:rPr lang="en-US" err="1"/>
              <a:t>rigtige</a:t>
            </a:r>
            <a:r>
              <a:rPr lang="en-US"/>
              <a:t> </a:t>
            </a:r>
            <a:r>
              <a:rPr lang="en-US" err="1"/>
              <a:t>beholdere</a:t>
            </a:r>
            <a:r>
              <a:rPr lang="en-US"/>
              <a:t>. </a:t>
            </a:r>
            <a:r>
              <a:rPr lang="en-US" err="1"/>
              <a:t>På</a:t>
            </a:r>
            <a:r>
              <a:rPr lang="en-US"/>
              <a:t> den </a:t>
            </a:r>
            <a:r>
              <a:rPr lang="en-US" err="1"/>
              <a:t>måde</a:t>
            </a:r>
            <a:r>
              <a:rPr lang="en-US"/>
              <a:t> </a:t>
            </a:r>
            <a:r>
              <a:rPr lang="en-US" err="1"/>
              <a:t>kan</a:t>
            </a:r>
            <a:r>
              <a:rPr lang="en-US"/>
              <a:t> </a:t>
            </a:r>
            <a:r>
              <a:rPr lang="en-US" err="1"/>
              <a:t>mest</a:t>
            </a:r>
            <a:r>
              <a:rPr lang="en-US"/>
              <a:t> </a:t>
            </a:r>
            <a:r>
              <a:rPr lang="en-US" err="1"/>
              <a:t>muligt</a:t>
            </a:r>
            <a:r>
              <a:rPr lang="en-US"/>
              <a:t> </a:t>
            </a:r>
            <a:r>
              <a:rPr lang="en-US" err="1"/>
              <a:t>blive</a:t>
            </a:r>
            <a:r>
              <a:rPr lang="en-US"/>
              <a:t> </a:t>
            </a:r>
            <a:r>
              <a:rPr lang="en-US" err="1"/>
              <a:t>genanvendt</a:t>
            </a:r>
            <a:r>
              <a:rPr lang="en-US"/>
              <a:t> </a:t>
            </a:r>
            <a:r>
              <a:rPr lang="en-US" err="1"/>
              <a:t>og</a:t>
            </a:r>
            <a:r>
              <a:rPr lang="en-US"/>
              <a:t> </a:t>
            </a:r>
            <a:r>
              <a:rPr lang="en-US" err="1"/>
              <a:t>ressourcerne</a:t>
            </a:r>
            <a:r>
              <a:rPr lang="en-US"/>
              <a:t> </a:t>
            </a:r>
            <a:r>
              <a:rPr lang="en-US" err="1"/>
              <a:t>kan</a:t>
            </a:r>
            <a:r>
              <a:rPr lang="en-US"/>
              <a:t> </a:t>
            </a:r>
            <a:r>
              <a:rPr lang="en-US" err="1"/>
              <a:t>blive</a:t>
            </a:r>
            <a:r>
              <a:rPr lang="en-US"/>
              <a:t> </a:t>
            </a:r>
            <a:r>
              <a:rPr lang="en-US" err="1"/>
              <a:t>brugt</a:t>
            </a:r>
            <a:r>
              <a:rPr lang="en-US"/>
              <a:t> </a:t>
            </a:r>
            <a:r>
              <a:rPr lang="en-US" err="1"/>
              <a:t>igen</a:t>
            </a:r>
            <a:r>
              <a:rPr lang="en-US"/>
              <a:t> </a:t>
            </a:r>
            <a:r>
              <a:rPr lang="en-US" err="1"/>
              <a:t>og</a:t>
            </a:r>
            <a:r>
              <a:rPr lang="en-US"/>
              <a:t> </a:t>
            </a:r>
            <a:r>
              <a:rPr lang="en-US" err="1"/>
              <a:t>igen</a:t>
            </a:r>
            <a:r>
              <a:rPr lang="en-US"/>
              <a:t>. </a:t>
            </a:r>
            <a:endParaRPr lang="da-DK"/>
          </a:p>
          <a:p>
            <a:r>
              <a:rPr lang="en-US"/>
              <a:t>Plast er </a:t>
            </a:r>
            <a:r>
              <a:rPr lang="en-US" err="1"/>
              <a:t>lavet</a:t>
            </a:r>
            <a:r>
              <a:rPr lang="en-US"/>
              <a:t> </a:t>
            </a:r>
            <a:r>
              <a:rPr lang="en-US" err="1"/>
              <a:t>af</a:t>
            </a:r>
            <a:r>
              <a:rPr lang="en-US"/>
              <a:t> </a:t>
            </a:r>
            <a:r>
              <a:rPr lang="en-US" err="1"/>
              <a:t>olie</a:t>
            </a:r>
            <a:r>
              <a:rPr lang="en-US"/>
              <a:t>, </a:t>
            </a:r>
            <a:r>
              <a:rPr lang="en-US" err="1"/>
              <a:t>så</a:t>
            </a:r>
            <a:r>
              <a:rPr lang="en-US"/>
              <a:t> </a:t>
            </a:r>
            <a:r>
              <a:rPr lang="en-US" err="1"/>
              <a:t>når</a:t>
            </a:r>
            <a:r>
              <a:rPr lang="en-US"/>
              <a:t> det </a:t>
            </a:r>
            <a:r>
              <a:rPr lang="en-US" err="1"/>
              <a:t>sorteres</a:t>
            </a:r>
            <a:r>
              <a:rPr lang="en-US"/>
              <a:t> </a:t>
            </a:r>
            <a:r>
              <a:rPr lang="en-US" err="1"/>
              <a:t>fra</a:t>
            </a:r>
            <a:r>
              <a:rPr lang="en-US"/>
              <a:t> </a:t>
            </a:r>
            <a:r>
              <a:rPr lang="en-US" err="1"/>
              <a:t>til</a:t>
            </a:r>
            <a:r>
              <a:rPr lang="en-US"/>
              <a:t> </a:t>
            </a:r>
            <a:r>
              <a:rPr lang="en-US" err="1"/>
              <a:t>genanvendelse</a:t>
            </a:r>
            <a:r>
              <a:rPr lang="en-US"/>
              <a:t>, </a:t>
            </a:r>
            <a:r>
              <a:rPr lang="en-US" err="1"/>
              <a:t>kan</a:t>
            </a:r>
            <a:r>
              <a:rPr lang="en-US"/>
              <a:t> vi spare </a:t>
            </a:r>
            <a:r>
              <a:rPr lang="en-US" err="1"/>
              <a:t>olie</a:t>
            </a:r>
            <a:r>
              <a:rPr lang="en-US"/>
              <a:t> </a:t>
            </a:r>
            <a:r>
              <a:rPr lang="en-US" err="1"/>
              <a:t>til</a:t>
            </a:r>
            <a:r>
              <a:rPr lang="en-US"/>
              <a:t> </a:t>
            </a:r>
            <a:r>
              <a:rPr lang="en-US" err="1"/>
              <a:t>nyt</a:t>
            </a:r>
            <a:r>
              <a:rPr lang="en-US"/>
              <a:t> </a:t>
            </a:r>
            <a:r>
              <a:rPr lang="en-US" err="1"/>
              <a:t>plast</a:t>
            </a:r>
            <a:r>
              <a:rPr lang="en-US"/>
              <a:t>. </a:t>
            </a:r>
            <a:r>
              <a:rPr lang="en-US" err="1"/>
              <a:t>Hvis</a:t>
            </a:r>
            <a:r>
              <a:rPr lang="en-US"/>
              <a:t> </a:t>
            </a:r>
            <a:r>
              <a:rPr lang="en-US" err="1"/>
              <a:t>plastaffald</a:t>
            </a:r>
            <a:r>
              <a:rPr lang="en-US"/>
              <a:t> </a:t>
            </a:r>
            <a:r>
              <a:rPr lang="en-US" err="1"/>
              <a:t>f.eks</a:t>
            </a:r>
            <a:r>
              <a:rPr lang="en-US"/>
              <a:t>. </a:t>
            </a:r>
            <a:r>
              <a:rPr lang="en-US" err="1"/>
              <a:t>smides</a:t>
            </a:r>
            <a:r>
              <a:rPr lang="en-US"/>
              <a:t> </a:t>
            </a:r>
            <a:r>
              <a:rPr lang="en-US" err="1"/>
              <a:t>i</a:t>
            </a:r>
            <a:r>
              <a:rPr lang="en-US"/>
              <a:t> </a:t>
            </a:r>
            <a:r>
              <a:rPr lang="en-US" err="1"/>
              <a:t>restaffald</a:t>
            </a:r>
            <a:r>
              <a:rPr lang="en-US"/>
              <a:t>, </a:t>
            </a:r>
            <a:r>
              <a:rPr lang="en-US" err="1"/>
              <a:t>bliver</a:t>
            </a:r>
            <a:r>
              <a:rPr lang="en-US"/>
              <a:t> det </a:t>
            </a:r>
            <a:r>
              <a:rPr lang="en-US" err="1"/>
              <a:t>brændt</a:t>
            </a:r>
            <a:r>
              <a:rPr lang="en-US"/>
              <a:t>, </a:t>
            </a:r>
            <a:r>
              <a:rPr lang="en-US" err="1"/>
              <a:t>og</a:t>
            </a:r>
            <a:r>
              <a:rPr lang="en-US"/>
              <a:t> </a:t>
            </a:r>
            <a:r>
              <a:rPr lang="en-US" err="1"/>
              <a:t>så</a:t>
            </a:r>
            <a:r>
              <a:rPr lang="en-US"/>
              <a:t> </a:t>
            </a:r>
            <a:r>
              <a:rPr lang="en-US" err="1"/>
              <a:t>kan</a:t>
            </a:r>
            <a:r>
              <a:rPr lang="en-US"/>
              <a:t> det </a:t>
            </a:r>
            <a:r>
              <a:rPr lang="en-US" err="1"/>
              <a:t>ikke</a:t>
            </a:r>
            <a:r>
              <a:rPr lang="en-US"/>
              <a:t> </a:t>
            </a:r>
            <a:r>
              <a:rPr lang="en-US" err="1"/>
              <a:t>bruges</a:t>
            </a:r>
            <a:r>
              <a:rPr lang="en-US"/>
              <a:t> </a:t>
            </a:r>
            <a:r>
              <a:rPr lang="en-US" err="1"/>
              <a:t>i</a:t>
            </a:r>
            <a:r>
              <a:rPr lang="en-US"/>
              <a:t> nye </a:t>
            </a:r>
            <a:r>
              <a:rPr lang="en-US" err="1"/>
              <a:t>plastprodukter</a:t>
            </a:r>
            <a:r>
              <a:rPr lang="en-US"/>
              <a:t>.  </a:t>
            </a:r>
            <a:endParaRPr lang="da-DK">
              <a:cs typeface="Arial"/>
            </a:endParaRPr>
          </a:p>
          <a:p>
            <a:endParaRPr lang="en-US"/>
          </a:p>
          <a:p>
            <a:r>
              <a:rPr lang="en-US" err="1"/>
              <a:t>Fejlsorteringer</a:t>
            </a:r>
            <a:r>
              <a:rPr lang="en-US"/>
              <a:t> </a:t>
            </a:r>
            <a:r>
              <a:rPr lang="en-US" err="1"/>
              <a:t>kan</a:t>
            </a:r>
            <a:r>
              <a:rPr lang="en-US"/>
              <a:t> </a:t>
            </a:r>
            <a:r>
              <a:rPr lang="en-US" err="1"/>
              <a:t>gøre</a:t>
            </a:r>
            <a:r>
              <a:rPr lang="en-US"/>
              <a:t> det </a:t>
            </a:r>
            <a:r>
              <a:rPr lang="en-US" err="1"/>
              <a:t>svært</a:t>
            </a:r>
            <a:r>
              <a:rPr lang="en-US"/>
              <a:t> at </a:t>
            </a:r>
            <a:r>
              <a:rPr lang="en-US" err="1"/>
              <a:t>genanvende</a:t>
            </a:r>
            <a:r>
              <a:rPr lang="en-US"/>
              <a:t> </a:t>
            </a:r>
            <a:r>
              <a:rPr lang="en-US" err="1"/>
              <a:t>materialerne</a:t>
            </a:r>
            <a:r>
              <a:rPr lang="en-US"/>
              <a:t>. </a:t>
            </a:r>
            <a:r>
              <a:rPr lang="en-US" err="1"/>
              <a:t>Hvis</a:t>
            </a:r>
            <a:r>
              <a:rPr lang="en-US"/>
              <a:t> man </a:t>
            </a:r>
            <a:r>
              <a:rPr lang="en-US" err="1"/>
              <a:t>f.eks</a:t>
            </a:r>
            <a:r>
              <a:rPr lang="en-US"/>
              <a:t>. </a:t>
            </a:r>
            <a:r>
              <a:rPr lang="en-US" err="1"/>
              <a:t>smider</a:t>
            </a:r>
            <a:r>
              <a:rPr lang="en-US"/>
              <a:t> </a:t>
            </a:r>
            <a:r>
              <a:rPr lang="en-US" err="1"/>
              <a:t>porcelæn</a:t>
            </a:r>
            <a:r>
              <a:rPr lang="en-US"/>
              <a:t> </a:t>
            </a:r>
            <a:r>
              <a:rPr lang="en-US" err="1"/>
              <a:t>i</a:t>
            </a:r>
            <a:r>
              <a:rPr lang="en-US"/>
              <a:t> </a:t>
            </a:r>
            <a:r>
              <a:rPr lang="en-US" err="1"/>
              <a:t>glascontaineren</a:t>
            </a:r>
            <a:r>
              <a:rPr lang="en-US"/>
              <a:t>, er det </a:t>
            </a:r>
            <a:r>
              <a:rPr lang="en-US" err="1"/>
              <a:t>meget</a:t>
            </a:r>
            <a:r>
              <a:rPr lang="en-US"/>
              <a:t> </a:t>
            </a:r>
            <a:r>
              <a:rPr lang="en-US" err="1"/>
              <a:t>svært</a:t>
            </a:r>
            <a:r>
              <a:rPr lang="en-US"/>
              <a:t> at </a:t>
            </a:r>
            <a:r>
              <a:rPr lang="en-US" err="1"/>
              <a:t>smelte</a:t>
            </a:r>
            <a:r>
              <a:rPr lang="en-US"/>
              <a:t> </a:t>
            </a:r>
            <a:r>
              <a:rPr lang="en-US" err="1"/>
              <a:t>glasset</a:t>
            </a:r>
            <a:r>
              <a:rPr lang="en-US"/>
              <a:t> om </a:t>
            </a:r>
            <a:r>
              <a:rPr lang="en-US" err="1"/>
              <a:t>til</a:t>
            </a:r>
            <a:r>
              <a:rPr lang="en-US"/>
              <a:t> nye </a:t>
            </a:r>
            <a:r>
              <a:rPr lang="en-US" err="1"/>
              <a:t>produkter</a:t>
            </a:r>
            <a:r>
              <a:rPr lang="en-US"/>
              <a:t>.    </a:t>
            </a:r>
            <a:endParaRPr lang="da-DK"/>
          </a:p>
          <a:p>
            <a:r>
              <a:rPr lang="en-US" err="1"/>
              <a:t>Hvis</a:t>
            </a:r>
            <a:r>
              <a:rPr lang="en-US"/>
              <a:t> der er for mange </a:t>
            </a:r>
            <a:r>
              <a:rPr lang="en-US" err="1"/>
              <a:t>fejlsorteringer</a:t>
            </a:r>
            <a:r>
              <a:rPr lang="en-US"/>
              <a:t> </a:t>
            </a:r>
            <a:r>
              <a:rPr lang="en-US" err="1"/>
              <a:t>i</a:t>
            </a:r>
            <a:r>
              <a:rPr lang="en-US"/>
              <a:t> </a:t>
            </a:r>
            <a:r>
              <a:rPr lang="en-US" err="1"/>
              <a:t>beholderne</a:t>
            </a:r>
            <a:r>
              <a:rPr lang="en-US"/>
              <a:t>, </a:t>
            </a:r>
            <a:r>
              <a:rPr lang="en-US" err="1"/>
              <a:t>kan</a:t>
            </a:r>
            <a:r>
              <a:rPr lang="en-US"/>
              <a:t> </a:t>
            </a:r>
            <a:r>
              <a:rPr lang="en-US" err="1"/>
              <a:t>boligforeningen</a:t>
            </a:r>
            <a:r>
              <a:rPr lang="en-US"/>
              <a:t> </a:t>
            </a:r>
            <a:r>
              <a:rPr lang="en-US" err="1"/>
              <a:t>blive</a:t>
            </a:r>
            <a:r>
              <a:rPr lang="en-US"/>
              <a:t> </a:t>
            </a:r>
            <a:r>
              <a:rPr lang="en-US" err="1"/>
              <a:t>pålagt</a:t>
            </a:r>
            <a:r>
              <a:rPr lang="en-US"/>
              <a:t> </a:t>
            </a:r>
            <a:r>
              <a:rPr lang="en-US" err="1"/>
              <a:t>en</a:t>
            </a:r>
            <a:r>
              <a:rPr lang="en-US"/>
              <a:t> </a:t>
            </a:r>
            <a:r>
              <a:rPr lang="en-US" err="1"/>
              <a:t>afgift</a:t>
            </a:r>
            <a:r>
              <a:rPr lang="en-US"/>
              <a:t>. </a:t>
            </a:r>
            <a:endParaRPr lang="da-DK"/>
          </a:p>
          <a:p>
            <a:endParaRPr lang="en-US">
              <a:latin typeface="Calibri"/>
              <a:cs typeface="Calibri"/>
            </a:endParaRPr>
          </a:p>
        </p:txBody>
      </p:sp>
    </p:spTree>
    <p:extLst>
      <p:ext uri="{BB962C8B-B14F-4D97-AF65-F5344CB8AC3E}">
        <p14:creationId xmlns:p14="http://schemas.microsoft.com/office/powerpoint/2010/main" val="104269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Kredsløb laver </a:t>
            </a:r>
            <a:r>
              <a:rPr lang="en-US" dirty="0" err="1"/>
              <a:t>forskellige</a:t>
            </a:r>
            <a:r>
              <a:rPr lang="en-US" dirty="0"/>
              <a:t> </a:t>
            </a:r>
            <a:r>
              <a:rPr lang="en-US" dirty="0" err="1"/>
              <a:t>materialer</a:t>
            </a:r>
            <a:r>
              <a:rPr lang="en-US" dirty="0"/>
              <a:t>, </a:t>
            </a:r>
            <a:r>
              <a:rPr lang="en-US" dirty="0" err="1"/>
              <a:t>som</a:t>
            </a:r>
            <a:r>
              <a:rPr lang="en-US" dirty="0"/>
              <a:t> </a:t>
            </a:r>
            <a:r>
              <a:rPr lang="en-US" dirty="0" err="1"/>
              <a:t>boligforeninger</a:t>
            </a:r>
            <a:r>
              <a:rPr lang="en-US" dirty="0"/>
              <a:t> </a:t>
            </a:r>
            <a:r>
              <a:rPr lang="en-US" dirty="0" err="1"/>
              <a:t>kan</a:t>
            </a:r>
            <a:r>
              <a:rPr lang="en-US" dirty="0"/>
              <a:t> </a:t>
            </a:r>
            <a:r>
              <a:rPr lang="en-US" dirty="0" err="1"/>
              <a:t>bruge</a:t>
            </a:r>
            <a:r>
              <a:rPr lang="en-US" dirty="0"/>
              <a:t> </a:t>
            </a:r>
            <a:r>
              <a:rPr lang="en-US" dirty="0" err="1"/>
              <a:t>til</a:t>
            </a:r>
            <a:r>
              <a:rPr lang="en-US" dirty="0"/>
              <a:t> </a:t>
            </a:r>
            <a:r>
              <a:rPr lang="en-US" dirty="0" err="1"/>
              <a:t>kommunikation</a:t>
            </a:r>
            <a:r>
              <a:rPr lang="en-US" dirty="0"/>
              <a:t> om den </a:t>
            </a:r>
            <a:r>
              <a:rPr lang="en-US" dirty="0" err="1"/>
              <a:t>ny</a:t>
            </a:r>
            <a:r>
              <a:rPr lang="en-US" dirty="0"/>
              <a:t> </a:t>
            </a:r>
            <a:r>
              <a:rPr lang="en-US" dirty="0" err="1"/>
              <a:t>affaldssortering</a:t>
            </a:r>
            <a:r>
              <a:rPr lang="en-US" dirty="0"/>
              <a:t>. Der </a:t>
            </a:r>
            <a:r>
              <a:rPr lang="en-US" dirty="0" err="1"/>
              <a:t>kommer</a:t>
            </a:r>
            <a:r>
              <a:rPr lang="en-US" dirty="0"/>
              <a:t> </a:t>
            </a:r>
            <a:r>
              <a:rPr lang="en-US" dirty="0" err="1"/>
              <a:t>bl.a</a:t>
            </a:r>
            <a:r>
              <a:rPr lang="en-US" dirty="0"/>
              <a:t>. 10 </a:t>
            </a:r>
            <a:r>
              <a:rPr lang="en-US" dirty="0" err="1"/>
              <a:t>små</a:t>
            </a:r>
            <a:r>
              <a:rPr lang="en-US" dirty="0"/>
              <a:t> film om de 10 </a:t>
            </a:r>
            <a:r>
              <a:rPr lang="en-US" dirty="0" err="1"/>
              <a:t>affaldstyper</a:t>
            </a:r>
            <a:r>
              <a:rPr lang="en-US" dirty="0"/>
              <a:t> à 2 </a:t>
            </a:r>
            <a:r>
              <a:rPr lang="en-US" dirty="0" err="1"/>
              <a:t>minutters</a:t>
            </a:r>
            <a:r>
              <a:rPr lang="en-US" dirty="0"/>
              <a:t> </a:t>
            </a:r>
            <a:r>
              <a:rPr lang="en-US" dirty="0" err="1"/>
              <a:t>varighed</a:t>
            </a:r>
            <a:r>
              <a:rPr lang="en-US" dirty="0"/>
              <a:t>. Alt </a:t>
            </a:r>
            <a:r>
              <a:rPr lang="en-US" dirty="0" err="1"/>
              <a:t>materialet</a:t>
            </a:r>
            <a:r>
              <a:rPr lang="en-US" dirty="0"/>
              <a:t> </a:t>
            </a:r>
            <a:r>
              <a:rPr lang="en-US" dirty="0" err="1"/>
              <a:t>vil</a:t>
            </a:r>
            <a:r>
              <a:rPr lang="en-US" dirty="0"/>
              <a:t> </a:t>
            </a:r>
            <a:r>
              <a:rPr lang="en-US" dirty="0" err="1"/>
              <a:t>være</a:t>
            </a:r>
            <a:r>
              <a:rPr lang="en-US" dirty="0"/>
              <a:t> </a:t>
            </a:r>
            <a:r>
              <a:rPr lang="en-US" dirty="0" err="1"/>
              <a:t>klar</a:t>
            </a:r>
            <a:r>
              <a:rPr lang="en-US" dirty="0"/>
              <a:t> 1. </a:t>
            </a:r>
            <a:r>
              <a:rPr lang="en-US" dirty="0" err="1"/>
              <a:t>juni</a:t>
            </a:r>
            <a:r>
              <a:rPr lang="en-US" dirty="0"/>
              <a:t>. </a:t>
            </a:r>
            <a:endParaRPr lang="da-DK" dirty="0"/>
          </a:p>
          <a:p>
            <a:endParaRPr lang="en-US" dirty="0">
              <a:cs typeface="Arial"/>
            </a:endParaRPr>
          </a:p>
          <a:p>
            <a:r>
              <a:rPr lang="en-US" dirty="0"/>
              <a:t>Der </a:t>
            </a:r>
            <a:r>
              <a:rPr lang="en-US" dirty="0" err="1"/>
              <a:t>bliver</a:t>
            </a:r>
            <a:r>
              <a:rPr lang="en-US" dirty="0"/>
              <a:t> </a:t>
            </a:r>
            <a:r>
              <a:rPr lang="en-US" dirty="0" err="1"/>
              <a:t>også</a:t>
            </a:r>
            <a:r>
              <a:rPr lang="en-US" dirty="0"/>
              <a:t> </a:t>
            </a:r>
            <a:r>
              <a:rPr lang="en-US" dirty="0" err="1"/>
              <a:t>en</a:t>
            </a:r>
            <a:r>
              <a:rPr lang="en-US" dirty="0"/>
              <a:t> </a:t>
            </a:r>
            <a:r>
              <a:rPr lang="en-US" dirty="0" err="1"/>
              <a:t>hjemmeside</a:t>
            </a:r>
            <a:r>
              <a:rPr lang="en-US" dirty="0"/>
              <a:t> med </a:t>
            </a:r>
            <a:r>
              <a:rPr lang="en-US" dirty="0" err="1"/>
              <a:t>materialer</a:t>
            </a:r>
            <a:r>
              <a:rPr lang="en-US" dirty="0"/>
              <a:t> </a:t>
            </a:r>
            <a:r>
              <a:rPr lang="en-US" dirty="0" err="1"/>
              <a:t>til</a:t>
            </a:r>
            <a:r>
              <a:rPr lang="en-US" dirty="0"/>
              <a:t> print </a:t>
            </a:r>
            <a:r>
              <a:rPr lang="en-US" dirty="0" err="1"/>
              <a:t>selv</a:t>
            </a:r>
            <a:r>
              <a:rPr lang="en-US" dirty="0"/>
              <a:t>. Det er </a:t>
            </a:r>
            <a:r>
              <a:rPr lang="en-US" dirty="0" err="1"/>
              <a:t>f.eks</a:t>
            </a:r>
            <a:r>
              <a:rPr lang="en-US" dirty="0"/>
              <a:t>. </a:t>
            </a:r>
            <a:r>
              <a:rPr lang="en-US" dirty="0" err="1"/>
              <a:t>sorteringsvejledninger</a:t>
            </a:r>
            <a:r>
              <a:rPr lang="en-US" dirty="0"/>
              <a:t> med </a:t>
            </a:r>
            <a:r>
              <a:rPr lang="en-US" dirty="0" err="1"/>
              <a:t>fotos</a:t>
            </a:r>
            <a:r>
              <a:rPr lang="en-US" dirty="0"/>
              <a:t>, </a:t>
            </a:r>
            <a:r>
              <a:rPr lang="en-US" dirty="0" err="1"/>
              <a:t>klistermærker</a:t>
            </a:r>
            <a:r>
              <a:rPr lang="en-US" dirty="0"/>
              <a:t> </a:t>
            </a:r>
            <a:r>
              <a:rPr lang="en-US" dirty="0" err="1"/>
              <a:t>og</a:t>
            </a:r>
            <a:r>
              <a:rPr lang="en-US" dirty="0"/>
              <a:t> </a:t>
            </a:r>
            <a:r>
              <a:rPr lang="en-US" dirty="0" err="1"/>
              <a:t>piktogrammer</a:t>
            </a:r>
            <a:r>
              <a:rPr lang="en-US" dirty="0"/>
              <a:t>. </a:t>
            </a:r>
            <a:r>
              <a:rPr lang="en-US" dirty="0" err="1"/>
              <a:t>Boligforeningen</a:t>
            </a:r>
            <a:r>
              <a:rPr lang="en-US" dirty="0"/>
              <a:t> </a:t>
            </a:r>
            <a:r>
              <a:rPr lang="en-US" dirty="0" err="1"/>
              <a:t>modtager</a:t>
            </a:r>
            <a:r>
              <a:rPr lang="en-US" dirty="0"/>
              <a:t> </a:t>
            </a:r>
            <a:r>
              <a:rPr lang="en-US" dirty="0" err="1"/>
              <a:t>en</a:t>
            </a:r>
            <a:r>
              <a:rPr lang="en-US" dirty="0"/>
              <a:t> mail, </a:t>
            </a:r>
            <a:r>
              <a:rPr lang="en-US" dirty="0" err="1"/>
              <a:t>når</a:t>
            </a:r>
            <a:r>
              <a:rPr lang="en-US" dirty="0"/>
              <a:t> </a:t>
            </a:r>
            <a:r>
              <a:rPr lang="en-US" dirty="0" err="1"/>
              <a:t>kommunikationsmaterialerne</a:t>
            </a:r>
            <a:r>
              <a:rPr lang="en-US" dirty="0"/>
              <a:t> er </a:t>
            </a:r>
            <a:r>
              <a:rPr lang="en-US" dirty="0" err="1"/>
              <a:t>klar</a:t>
            </a:r>
            <a:r>
              <a:rPr lang="en-US" dirty="0"/>
              <a:t>. </a:t>
            </a:r>
            <a:endParaRPr lang="da-DK" dirty="0"/>
          </a:p>
          <a:p>
            <a:endParaRPr lang="en-US" dirty="0">
              <a:cs typeface="Arial"/>
            </a:endParaRPr>
          </a:p>
          <a:p>
            <a:r>
              <a:rPr lang="en-US" dirty="0"/>
              <a:t>Der </a:t>
            </a:r>
            <a:r>
              <a:rPr lang="en-US" dirty="0" err="1"/>
              <a:t>kommer</a:t>
            </a:r>
            <a:r>
              <a:rPr lang="en-US" dirty="0"/>
              <a:t> </a:t>
            </a:r>
            <a:r>
              <a:rPr lang="en-US" dirty="0" err="1"/>
              <a:t>også</a:t>
            </a:r>
            <a:r>
              <a:rPr lang="en-US" dirty="0"/>
              <a:t> et </a:t>
            </a:r>
            <a:r>
              <a:rPr lang="en-US" dirty="0" err="1"/>
              <a:t>idékatalog</a:t>
            </a:r>
            <a:r>
              <a:rPr lang="en-US" dirty="0"/>
              <a:t> med </a:t>
            </a:r>
            <a:r>
              <a:rPr lang="en-US" dirty="0" err="1"/>
              <a:t>forslag</a:t>
            </a:r>
            <a:r>
              <a:rPr lang="en-US" dirty="0"/>
              <a:t> </a:t>
            </a:r>
            <a:r>
              <a:rPr lang="en-US" dirty="0" err="1"/>
              <a:t>til</a:t>
            </a:r>
            <a:r>
              <a:rPr lang="en-US" dirty="0"/>
              <a:t> </a:t>
            </a:r>
            <a:r>
              <a:rPr lang="en-US" dirty="0" err="1"/>
              <a:t>aktiviteter</a:t>
            </a:r>
            <a:r>
              <a:rPr lang="en-US" dirty="0"/>
              <a:t>, </a:t>
            </a:r>
            <a:r>
              <a:rPr lang="en-US" dirty="0" err="1"/>
              <a:t>som</a:t>
            </a:r>
            <a:r>
              <a:rPr lang="en-US" dirty="0"/>
              <a:t> </a:t>
            </a:r>
            <a:r>
              <a:rPr lang="en-US" dirty="0" err="1"/>
              <a:t>kan</a:t>
            </a:r>
            <a:r>
              <a:rPr lang="en-US" dirty="0"/>
              <a:t> laves </a:t>
            </a:r>
            <a:r>
              <a:rPr lang="en-US" dirty="0" err="1"/>
              <a:t>i</a:t>
            </a:r>
            <a:r>
              <a:rPr lang="en-US" dirty="0"/>
              <a:t> </a:t>
            </a:r>
            <a:r>
              <a:rPr lang="en-US" dirty="0" err="1"/>
              <a:t>boligafdelingerne</a:t>
            </a:r>
            <a:r>
              <a:rPr lang="en-US" dirty="0"/>
              <a:t>. Kredsløb </a:t>
            </a:r>
            <a:r>
              <a:rPr lang="en-US" dirty="0" err="1"/>
              <a:t>kan</a:t>
            </a:r>
            <a:r>
              <a:rPr lang="en-US" dirty="0"/>
              <a:t> </a:t>
            </a:r>
            <a:r>
              <a:rPr lang="en-US" dirty="0" err="1"/>
              <a:t>bidrage</a:t>
            </a:r>
            <a:r>
              <a:rPr lang="en-US" dirty="0"/>
              <a:t> med </a:t>
            </a:r>
            <a:r>
              <a:rPr lang="en-US" dirty="0" err="1"/>
              <a:t>materialer</a:t>
            </a:r>
            <a:r>
              <a:rPr lang="en-US" dirty="0"/>
              <a:t> </a:t>
            </a:r>
            <a:r>
              <a:rPr lang="en-US" dirty="0" err="1"/>
              <a:t>og</a:t>
            </a:r>
            <a:r>
              <a:rPr lang="en-US" dirty="0"/>
              <a:t> sparring, </a:t>
            </a:r>
            <a:r>
              <a:rPr lang="en-US" dirty="0" err="1"/>
              <a:t>hvis</a:t>
            </a:r>
            <a:r>
              <a:rPr lang="en-US" dirty="0"/>
              <a:t> I </a:t>
            </a:r>
            <a:r>
              <a:rPr lang="en-US" dirty="0" err="1"/>
              <a:t>ønsker</a:t>
            </a:r>
            <a:r>
              <a:rPr lang="en-US" dirty="0"/>
              <a:t> at lave events </a:t>
            </a:r>
            <a:r>
              <a:rPr lang="en-US" dirty="0" err="1"/>
              <a:t>eller</a:t>
            </a:r>
            <a:r>
              <a:rPr lang="en-US" dirty="0"/>
              <a:t> </a:t>
            </a:r>
            <a:r>
              <a:rPr lang="en-US" dirty="0" err="1"/>
              <a:t>andre</a:t>
            </a:r>
            <a:r>
              <a:rPr lang="en-US" dirty="0"/>
              <a:t> </a:t>
            </a:r>
            <a:r>
              <a:rPr lang="en-US" dirty="0" err="1"/>
              <a:t>indsatser</a:t>
            </a:r>
            <a:r>
              <a:rPr lang="en-US" dirty="0"/>
              <a:t> om den </a:t>
            </a:r>
            <a:r>
              <a:rPr lang="en-US" dirty="0" err="1"/>
              <a:t>ny</a:t>
            </a:r>
            <a:r>
              <a:rPr lang="en-US" dirty="0"/>
              <a:t> </a:t>
            </a:r>
            <a:r>
              <a:rPr lang="en-US" dirty="0" err="1"/>
              <a:t>sortering</a:t>
            </a:r>
            <a:r>
              <a:rPr lang="en-US" dirty="0"/>
              <a:t>. </a:t>
            </a:r>
            <a:endParaRPr lang="da-DK" dirty="0"/>
          </a:p>
          <a:p>
            <a:endParaRPr lang="en-US" dirty="0"/>
          </a:p>
          <a:p>
            <a:r>
              <a:rPr lang="en-US" dirty="0" err="1"/>
              <a:t>Viceværter</a:t>
            </a:r>
            <a:r>
              <a:rPr lang="en-US" dirty="0"/>
              <a:t> </a:t>
            </a:r>
            <a:r>
              <a:rPr lang="en-US" dirty="0" err="1"/>
              <a:t>og</a:t>
            </a:r>
            <a:r>
              <a:rPr lang="en-US" dirty="0"/>
              <a:t> </a:t>
            </a:r>
            <a:r>
              <a:rPr lang="en-US" dirty="0" err="1"/>
              <a:t>varmemestre</a:t>
            </a:r>
            <a:r>
              <a:rPr lang="en-US" dirty="0"/>
              <a:t> er </a:t>
            </a:r>
            <a:r>
              <a:rPr lang="en-US" dirty="0" err="1"/>
              <a:t>blevet</a:t>
            </a:r>
            <a:r>
              <a:rPr lang="en-US" dirty="0"/>
              <a:t> </a:t>
            </a:r>
            <a:r>
              <a:rPr lang="en-US" dirty="0" err="1"/>
              <a:t>inviteret</a:t>
            </a:r>
            <a:r>
              <a:rPr lang="en-US" dirty="0"/>
              <a:t> </a:t>
            </a:r>
            <a:r>
              <a:rPr lang="en-US" dirty="0" err="1"/>
              <a:t>på</a:t>
            </a:r>
            <a:r>
              <a:rPr lang="en-US" dirty="0"/>
              <a:t> et </a:t>
            </a:r>
            <a:r>
              <a:rPr lang="en-US" dirty="0" err="1"/>
              <a:t>kursus</a:t>
            </a:r>
            <a:r>
              <a:rPr lang="en-US" dirty="0"/>
              <a:t> </a:t>
            </a:r>
            <a:r>
              <a:rPr lang="en-US" dirty="0" err="1"/>
              <a:t>i</a:t>
            </a:r>
            <a:r>
              <a:rPr lang="en-US" dirty="0"/>
              <a:t> </a:t>
            </a:r>
            <a:r>
              <a:rPr lang="en-US" dirty="0" err="1"/>
              <a:t>affaldssortering</a:t>
            </a:r>
            <a:r>
              <a:rPr lang="en-US" dirty="0"/>
              <a:t> hos Kredsløb. Det </a:t>
            </a:r>
            <a:r>
              <a:rPr lang="en-US" dirty="0" err="1"/>
              <a:t>foregår</a:t>
            </a:r>
            <a:r>
              <a:rPr lang="en-US" dirty="0"/>
              <a:t> </a:t>
            </a:r>
            <a:r>
              <a:rPr lang="en-US" dirty="0" err="1"/>
              <a:t>fra</a:t>
            </a:r>
            <a:r>
              <a:rPr lang="en-US" dirty="0"/>
              <a:t> </a:t>
            </a:r>
            <a:r>
              <a:rPr lang="en-US" dirty="0" err="1"/>
              <a:t>maj</a:t>
            </a:r>
            <a:r>
              <a:rPr lang="en-US" dirty="0"/>
              <a:t> </a:t>
            </a:r>
            <a:r>
              <a:rPr lang="en-US" dirty="0" err="1"/>
              <a:t>til</a:t>
            </a:r>
            <a:r>
              <a:rPr lang="en-US" dirty="0"/>
              <a:t> </a:t>
            </a:r>
            <a:r>
              <a:rPr lang="en-US" dirty="0" err="1"/>
              <a:t>september</a:t>
            </a:r>
            <a:r>
              <a:rPr lang="en-US" dirty="0"/>
              <a:t> 2023. </a:t>
            </a:r>
            <a:endParaRPr lang="da-DK" dirty="0">
              <a:cs typeface="Arial"/>
            </a:endParaRPr>
          </a:p>
          <a:p>
            <a:endParaRPr lang="en-US" dirty="0">
              <a:latin typeface="Calibri"/>
              <a:cs typeface="Calibri"/>
            </a:endParaRPr>
          </a:p>
        </p:txBody>
      </p:sp>
    </p:spTree>
    <p:extLst>
      <p:ext uri="{BB962C8B-B14F-4D97-AF65-F5344CB8AC3E}">
        <p14:creationId xmlns:p14="http://schemas.microsoft.com/office/powerpoint/2010/main" val="3401468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Alle husstande modtager en velkomstpakke, når den nye sortering går i gang. Den indeholder informationsmaterialer om den ny ordning. Det er bl.a. en folder om sortering, en sorteringsvejledning til opslagstavlen og nogle små klistermærker til køkkenet.   </a:t>
            </a:r>
          </a:p>
          <a:p>
            <a:r>
              <a:rPr lang="da-DK"/>
              <a:t>Velkomstpakken findes på engelsk på Kredsløbs hjemmeside. </a:t>
            </a:r>
            <a:endParaRPr lang="da-DK">
              <a:cs typeface="Arial"/>
            </a:endParaRPr>
          </a:p>
          <a:p>
            <a:r>
              <a:rPr lang="da-DK"/>
              <a:t> </a:t>
            </a:r>
            <a:endParaRPr lang="da-DK">
              <a:cs typeface="Arial"/>
            </a:endParaRPr>
          </a:p>
          <a:p>
            <a:endParaRPr lang="da-DK">
              <a:cs typeface="Arial"/>
            </a:endParaRPr>
          </a:p>
        </p:txBody>
      </p:sp>
      <p:sp>
        <p:nvSpPr>
          <p:cNvPr id="4" name="Pladsholder til slidenummer 3"/>
          <p:cNvSpPr>
            <a:spLocks noGrp="1"/>
          </p:cNvSpPr>
          <p:nvPr>
            <p:ph type="sldNum" sz="quarter" idx="5"/>
          </p:nvPr>
        </p:nvSpPr>
        <p:spPr/>
        <p:txBody>
          <a:bodyPr/>
          <a:lstStyle/>
          <a:p>
            <a:fld id="{52E39FF6-85BF-4D24-99A0-2A4F6A806F69}" type="slidenum">
              <a:rPr lang="da-DK" smtClean="0"/>
              <a:t>14</a:t>
            </a:fld>
            <a:endParaRPr lang="da-DK"/>
          </a:p>
        </p:txBody>
      </p:sp>
    </p:spTree>
    <p:extLst>
      <p:ext uri="{BB962C8B-B14F-4D97-AF65-F5344CB8AC3E}">
        <p14:creationId xmlns:p14="http://schemas.microsoft.com/office/powerpoint/2010/main" val="42285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Sorteringen fungerer bedst, hvis du gør det nemt for dig selv og dem du bor med. Der er mange praktiske løsninger. Husk at selv om du skal sortere mere, betyder det ikke at du får en større mængde affald. Restaffaldet fylder mindre, når du sorterer mere. </a:t>
            </a:r>
          </a:p>
          <a:p>
            <a:r>
              <a:rPr lang="da-DK"/>
              <a:t>Prøv at få plads til de forskellige skraldespande tæt på dér, hvor du står med affaldet. </a:t>
            </a:r>
          </a:p>
          <a:p>
            <a:r>
              <a:rPr lang="da-DK"/>
              <a:t>Spørg evt. din nabo, hvordan de har indrettet den indendørs sortering. Det kan være godt med lidt inspiration. </a:t>
            </a:r>
            <a:endParaRPr lang="da-DK">
              <a:cs typeface="Arial" panose="020F0502020204030204"/>
            </a:endParaRPr>
          </a:p>
          <a:p>
            <a:endParaRPr lang="da-DK">
              <a:cs typeface="Arial" panose="020F0502020204030204"/>
            </a:endParaRPr>
          </a:p>
          <a:p>
            <a:r>
              <a:rPr lang="da-DK"/>
              <a:t>Find svar på dine spørgsmål om den ny ordning på Kredsløbs hjemmeside. </a:t>
            </a:r>
            <a:endParaRPr lang="da-DK">
              <a:cs typeface="Arial" panose="020F0502020204030204"/>
            </a:endParaRPr>
          </a:p>
          <a:p>
            <a:r>
              <a:rPr lang="da-DK"/>
              <a:t>Du kan også bruge Kredsløbs sorteringsguide. Tast noget affald ind og få svar på, hvordan det sorteres. </a:t>
            </a:r>
            <a:endParaRPr lang="da-DK">
              <a:cs typeface="Arial"/>
            </a:endParaRPr>
          </a:p>
          <a:p>
            <a:endParaRPr lang="da-DK">
              <a:cs typeface="Arial"/>
            </a:endParaRPr>
          </a:p>
        </p:txBody>
      </p:sp>
      <p:sp>
        <p:nvSpPr>
          <p:cNvPr id="4" name="Pladsholder til slidenummer 3"/>
          <p:cNvSpPr>
            <a:spLocks noGrp="1"/>
          </p:cNvSpPr>
          <p:nvPr>
            <p:ph type="sldNum" sz="quarter" idx="5"/>
          </p:nvPr>
        </p:nvSpPr>
        <p:spPr/>
        <p:txBody>
          <a:bodyPr/>
          <a:lstStyle/>
          <a:p>
            <a:fld id="{52E39FF6-85BF-4D24-99A0-2A4F6A806F69}" type="slidenum">
              <a:rPr lang="da-DK" smtClean="0"/>
              <a:t>15</a:t>
            </a:fld>
            <a:endParaRPr lang="da-DK"/>
          </a:p>
        </p:txBody>
      </p:sp>
    </p:spTree>
    <p:extLst>
      <p:ext uri="{BB962C8B-B14F-4D97-AF65-F5344CB8AC3E}">
        <p14:creationId xmlns:p14="http://schemas.microsoft.com/office/powerpoint/2010/main" val="177254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Du får bedre muligheder for at sortere affald hjemme. Affald, som du ikke kan aflevere ved din bopæl, skal stadig på genbrugsstationen eller i sorteringsgården, hvis I har sådan en. </a:t>
            </a:r>
          </a:p>
          <a:p>
            <a:r>
              <a:rPr lang="da-DK"/>
              <a:t>Du har også mulighed for at bestille afhentning af storskrald. Det er gratis. Bestil afhentning af storskrald på kredslob.dk</a:t>
            </a:r>
            <a:endParaRPr lang="da-DK">
              <a:cs typeface="Arial" panose="020F0502020204030204"/>
            </a:endParaRPr>
          </a:p>
          <a:p>
            <a:r>
              <a:rPr lang="da-DK"/>
              <a:t> </a:t>
            </a:r>
            <a:endParaRPr lang="da-DK">
              <a:cs typeface="Arial"/>
            </a:endParaRPr>
          </a:p>
          <a:p>
            <a:endParaRPr lang="da-DK">
              <a:cs typeface="Arial"/>
            </a:endParaRPr>
          </a:p>
        </p:txBody>
      </p:sp>
      <p:sp>
        <p:nvSpPr>
          <p:cNvPr id="4" name="Pladsholder til slidenummer 3"/>
          <p:cNvSpPr>
            <a:spLocks noGrp="1"/>
          </p:cNvSpPr>
          <p:nvPr>
            <p:ph type="sldNum" sz="quarter" idx="5"/>
          </p:nvPr>
        </p:nvSpPr>
        <p:spPr/>
        <p:txBody>
          <a:bodyPr/>
          <a:lstStyle/>
          <a:p>
            <a:fld id="{52E39FF6-85BF-4D24-99A0-2A4F6A806F69}" type="slidenum">
              <a:rPr lang="da-DK" smtClean="0"/>
              <a:t>16</a:t>
            </a:fld>
            <a:endParaRPr lang="da-DK"/>
          </a:p>
        </p:txBody>
      </p:sp>
    </p:spTree>
    <p:extLst>
      <p:ext uri="{BB962C8B-B14F-4D97-AF65-F5344CB8AC3E}">
        <p14:creationId xmlns:p14="http://schemas.microsoft.com/office/powerpoint/2010/main" val="2317042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REUSE er </a:t>
            </a:r>
            <a:r>
              <a:rPr lang="en-US" err="1"/>
              <a:t>en</a:t>
            </a:r>
            <a:r>
              <a:rPr lang="en-US"/>
              <a:t> </a:t>
            </a:r>
            <a:r>
              <a:rPr lang="en-US" err="1"/>
              <a:t>byttecentral</a:t>
            </a:r>
            <a:r>
              <a:rPr lang="en-US"/>
              <a:t>, </a:t>
            </a:r>
            <a:r>
              <a:rPr lang="en-US" err="1"/>
              <a:t>som</a:t>
            </a:r>
            <a:r>
              <a:rPr lang="en-US"/>
              <a:t> ligger </a:t>
            </a:r>
            <a:r>
              <a:rPr lang="en-US" err="1"/>
              <a:t>på</a:t>
            </a:r>
            <a:r>
              <a:rPr lang="en-US"/>
              <a:t> </a:t>
            </a:r>
            <a:r>
              <a:rPr lang="en-US" err="1"/>
              <a:t>Jægergårdsgade</a:t>
            </a:r>
            <a:r>
              <a:rPr lang="en-US"/>
              <a:t> </a:t>
            </a:r>
            <a:r>
              <a:rPr lang="en-US" err="1"/>
              <a:t>i</a:t>
            </a:r>
            <a:r>
              <a:rPr lang="en-US"/>
              <a:t> Aarhus C. </a:t>
            </a:r>
            <a:endParaRPr lang="da-DK"/>
          </a:p>
          <a:p>
            <a:r>
              <a:rPr lang="en-US"/>
              <a:t>Her </a:t>
            </a:r>
            <a:r>
              <a:rPr lang="en-US" err="1"/>
              <a:t>kan</a:t>
            </a:r>
            <a:r>
              <a:rPr lang="en-US"/>
              <a:t> du </a:t>
            </a:r>
            <a:r>
              <a:rPr lang="en-US" err="1"/>
              <a:t>aflevere</a:t>
            </a:r>
            <a:r>
              <a:rPr lang="en-US"/>
              <a:t> </a:t>
            </a:r>
            <a:r>
              <a:rPr lang="en-US" err="1"/>
              <a:t>og</a:t>
            </a:r>
            <a:r>
              <a:rPr lang="en-US"/>
              <a:t> </a:t>
            </a:r>
            <a:r>
              <a:rPr lang="en-US" err="1"/>
              <a:t>hente</a:t>
            </a:r>
            <a:r>
              <a:rPr lang="en-US"/>
              <a:t> </a:t>
            </a:r>
            <a:r>
              <a:rPr lang="en-US" err="1"/>
              <a:t>brugbare</a:t>
            </a:r>
            <a:r>
              <a:rPr lang="en-US"/>
              <a:t> ting </a:t>
            </a:r>
            <a:r>
              <a:rPr lang="en-US" err="1"/>
              <a:t>som</a:t>
            </a:r>
            <a:r>
              <a:rPr lang="en-US"/>
              <a:t> </a:t>
            </a:r>
            <a:r>
              <a:rPr lang="en-US" err="1"/>
              <a:t>andre</a:t>
            </a:r>
            <a:r>
              <a:rPr lang="en-US"/>
              <a:t> </a:t>
            </a:r>
            <a:r>
              <a:rPr lang="en-US" err="1"/>
              <a:t>har</a:t>
            </a:r>
            <a:r>
              <a:rPr lang="en-US"/>
              <a:t> </a:t>
            </a:r>
            <a:r>
              <a:rPr lang="en-US" err="1"/>
              <a:t>afleveret</a:t>
            </a:r>
            <a:r>
              <a:rPr lang="en-US"/>
              <a:t>. </a:t>
            </a:r>
            <a:endParaRPr lang="da-DK">
              <a:cs typeface="Arial"/>
            </a:endParaRPr>
          </a:p>
          <a:p>
            <a:r>
              <a:rPr lang="en-US"/>
              <a:t>Ved at give ting </a:t>
            </a:r>
            <a:r>
              <a:rPr lang="en-US" err="1"/>
              <a:t>videre</a:t>
            </a:r>
            <a:r>
              <a:rPr lang="en-US"/>
              <a:t> </a:t>
            </a:r>
            <a:r>
              <a:rPr lang="en-US" err="1"/>
              <a:t>til</a:t>
            </a:r>
            <a:r>
              <a:rPr lang="en-US"/>
              <a:t> </a:t>
            </a:r>
            <a:r>
              <a:rPr lang="en-US" err="1"/>
              <a:t>direkte</a:t>
            </a:r>
            <a:r>
              <a:rPr lang="en-US"/>
              <a:t> </a:t>
            </a:r>
            <a:r>
              <a:rPr lang="en-US" err="1"/>
              <a:t>genbrug</a:t>
            </a:r>
            <a:r>
              <a:rPr lang="en-US"/>
              <a:t>, spares mange </a:t>
            </a:r>
            <a:r>
              <a:rPr lang="en-US" err="1"/>
              <a:t>ressourcer</a:t>
            </a:r>
            <a:r>
              <a:rPr lang="en-US"/>
              <a:t>. </a:t>
            </a:r>
            <a:endParaRPr lang="da-DK"/>
          </a:p>
          <a:p>
            <a:endParaRPr lang="en-US">
              <a:cs typeface="Arial"/>
            </a:endParaRPr>
          </a:p>
          <a:p>
            <a:r>
              <a:rPr lang="da-DK">
                <a:cs typeface="Arial"/>
              </a:rPr>
              <a:t>Boligforeningen kan bestille REUSE </a:t>
            </a:r>
            <a:r>
              <a:rPr lang="da-DK" err="1">
                <a:cs typeface="Arial"/>
              </a:rPr>
              <a:t>Repair</a:t>
            </a:r>
            <a:r>
              <a:rPr lang="da-DK">
                <a:cs typeface="Arial"/>
              </a:rPr>
              <a:t>-bilen, som kan komme ud til et arrangement. Her sidder frivillige og kan vejlede i hvordan man reparerer ødelagte ting og sager.  </a:t>
            </a:r>
            <a:endParaRPr lang="en-US"/>
          </a:p>
          <a:p>
            <a:r>
              <a:rPr lang="en-US"/>
              <a:t>  </a:t>
            </a:r>
            <a:endParaRPr lang="da-DK"/>
          </a:p>
          <a:p>
            <a:endParaRPr lang="en-US">
              <a:latin typeface="Calibri"/>
              <a:cs typeface="Calibri"/>
            </a:endParaRPr>
          </a:p>
        </p:txBody>
      </p:sp>
    </p:spTree>
    <p:extLst>
      <p:ext uri="{BB962C8B-B14F-4D97-AF65-F5344CB8AC3E}">
        <p14:creationId xmlns:p14="http://schemas.microsoft.com/office/powerpoint/2010/main" val="111479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Det er </a:t>
            </a:r>
            <a:r>
              <a:rPr lang="en-US" err="1"/>
              <a:t>vigtigt</a:t>
            </a:r>
            <a:r>
              <a:rPr lang="en-US"/>
              <a:t>, at vi passer </a:t>
            </a:r>
            <a:r>
              <a:rPr lang="en-US" err="1"/>
              <a:t>på</a:t>
            </a:r>
            <a:r>
              <a:rPr lang="en-US"/>
              <a:t> </a:t>
            </a:r>
            <a:r>
              <a:rPr lang="en-US" err="1"/>
              <a:t>ressourcerne</a:t>
            </a:r>
            <a:r>
              <a:rPr lang="en-US"/>
              <a:t> </a:t>
            </a:r>
            <a:r>
              <a:rPr lang="en-US" err="1"/>
              <a:t>og</a:t>
            </a:r>
            <a:r>
              <a:rPr lang="en-US"/>
              <a:t> </a:t>
            </a:r>
            <a:r>
              <a:rPr lang="en-US" err="1"/>
              <a:t>vort</a:t>
            </a:r>
            <a:r>
              <a:rPr lang="en-US"/>
              <a:t> </a:t>
            </a:r>
            <a:r>
              <a:rPr lang="en-US" err="1"/>
              <a:t>fælles</a:t>
            </a:r>
            <a:r>
              <a:rPr lang="en-US"/>
              <a:t> </a:t>
            </a:r>
            <a:r>
              <a:rPr lang="en-US" err="1"/>
              <a:t>miljø</a:t>
            </a:r>
            <a:r>
              <a:rPr lang="en-US"/>
              <a:t>. Det </a:t>
            </a:r>
            <a:r>
              <a:rPr lang="en-US" err="1"/>
              <a:t>kan</a:t>
            </a:r>
            <a:r>
              <a:rPr lang="en-US"/>
              <a:t> vi </a:t>
            </a:r>
            <a:r>
              <a:rPr lang="en-US" err="1"/>
              <a:t>gøre</a:t>
            </a:r>
            <a:r>
              <a:rPr lang="en-US"/>
              <a:t> </a:t>
            </a:r>
            <a:r>
              <a:rPr lang="en-US" err="1"/>
              <a:t>ved</a:t>
            </a:r>
            <a:r>
              <a:rPr lang="en-US"/>
              <a:t> at </a:t>
            </a:r>
            <a:r>
              <a:rPr lang="en-US" err="1"/>
              <a:t>genanvende</a:t>
            </a:r>
            <a:r>
              <a:rPr lang="en-US"/>
              <a:t> </a:t>
            </a:r>
            <a:r>
              <a:rPr lang="en-US" err="1"/>
              <a:t>vores</a:t>
            </a:r>
            <a:r>
              <a:rPr lang="en-US"/>
              <a:t> </a:t>
            </a:r>
            <a:r>
              <a:rPr lang="en-US" err="1"/>
              <a:t>affald</a:t>
            </a:r>
            <a:r>
              <a:rPr lang="en-US"/>
              <a:t>. Det </a:t>
            </a:r>
            <a:r>
              <a:rPr lang="en-US" err="1"/>
              <a:t>kræver</a:t>
            </a:r>
            <a:r>
              <a:rPr lang="en-US"/>
              <a:t>, at vi alle </a:t>
            </a:r>
            <a:r>
              <a:rPr lang="en-US" err="1"/>
              <a:t>sammen</a:t>
            </a:r>
            <a:r>
              <a:rPr lang="en-US"/>
              <a:t> </a:t>
            </a:r>
            <a:r>
              <a:rPr lang="en-US" err="1"/>
              <a:t>sorterer</a:t>
            </a:r>
            <a:r>
              <a:rPr lang="en-US"/>
              <a:t> </a:t>
            </a:r>
            <a:r>
              <a:rPr lang="en-US" err="1"/>
              <a:t>affaldet</a:t>
            </a:r>
            <a:r>
              <a:rPr lang="en-US"/>
              <a:t> </a:t>
            </a:r>
            <a:r>
              <a:rPr lang="en-US" err="1"/>
              <a:t>hjemme</a:t>
            </a:r>
            <a:r>
              <a:rPr lang="en-US"/>
              <a:t> hos </a:t>
            </a:r>
            <a:r>
              <a:rPr lang="en-US" err="1"/>
              <a:t>os</a:t>
            </a:r>
            <a:r>
              <a:rPr lang="en-US"/>
              <a:t> </a:t>
            </a:r>
            <a:r>
              <a:rPr lang="en-US" err="1"/>
              <a:t>selv</a:t>
            </a:r>
            <a:r>
              <a:rPr lang="en-US"/>
              <a:t>.  </a:t>
            </a:r>
            <a:endParaRPr lang="da-DK"/>
          </a:p>
          <a:p>
            <a:endParaRPr lang="en-US"/>
          </a:p>
          <a:p>
            <a:r>
              <a:rPr lang="en-US" err="1"/>
              <a:t>Folketinget</a:t>
            </a:r>
            <a:r>
              <a:rPr lang="en-US"/>
              <a:t> </a:t>
            </a:r>
            <a:r>
              <a:rPr lang="en-US" err="1"/>
              <a:t>har</a:t>
            </a:r>
            <a:r>
              <a:rPr lang="en-US"/>
              <a:t> </a:t>
            </a:r>
            <a:r>
              <a:rPr lang="en-US" err="1"/>
              <a:t>vedtaget</a:t>
            </a:r>
            <a:r>
              <a:rPr lang="en-US"/>
              <a:t>, at alle </a:t>
            </a:r>
            <a:r>
              <a:rPr lang="en-US" err="1"/>
              <a:t>borgere</a:t>
            </a:r>
            <a:r>
              <a:rPr lang="en-US"/>
              <a:t> </a:t>
            </a:r>
            <a:r>
              <a:rPr lang="en-US" err="1"/>
              <a:t>skal</a:t>
            </a:r>
            <a:r>
              <a:rPr lang="en-US"/>
              <a:t> </a:t>
            </a:r>
            <a:r>
              <a:rPr lang="en-US" err="1"/>
              <a:t>sortere</a:t>
            </a:r>
            <a:r>
              <a:rPr lang="en-US"/>
              <a:t> </a:t>
            </a:r>
            <a:r>
              <a:rPr lang="en-US" err="1"/>
              <a:t>i</a:t>
            </a:r>
            <a:r>
              <a:rPr lang="en-US"/>
              <a:t> </a:t>
            </a:r>
            <a:r>
              <a:rPr lang="en-US" err="1"/>
              <a:t>ti</a:t>
            </a:r>
            <a:r>
              <a:rPr lang="en-US"/>
              <a:t> </a:t>
            </a:r>
            <a:r>
              <a:rPr lang="en-US" err="1"/>
              <a:t>forskellige</a:t>
            </a:r>
            <a:r>
              <a:rPr lang="en-US"/>
              <a:t> </a:t>
            </a:r>
            <a:r>
              <a:rPr lang="en-US" err="1"/>
              <a:t>affaldstyper</a:t>
            </a:r>
            <a:r>
              <a:rPr lang="en-US"/>
              <a:t>. </a:t>
            </a:r>
            <a:endParaRPr lang="da-DK">
              <a:cs typeface="Arial"/>
            </a:endParaRPr>
          </a:p>
          <a:p>
            <a:r>
              <a:rPr lang="en-US" err="1"/>
              <a:t>Derfor</a:t>
            </a:r>
            <a:r>
              <a:rPr lang="en-US"/>
              <a:t> </a:t>
            </a:r>
            <a:r>
              <a:rPr lang="en-US" err="1"/>
              <a:t>udvider</a:t>
            </a:r>
            <a:r>
              <a:rPr lang="en-US"/>
              <a:t> vi </a:t>
            </a:r>
            <a:r>
              <a:rPr lang="en-US" err="1"/>
              <a:t>affaldssorteringen</a:t>
            </a:r>
            <a:r>
              <a:rPr lang="en-US"/>
              <a:t> </a:t>
            </a:r>
            <a:r>
              <a:rPr lang="en-US" err="1"/>
              <a:t>i</a:t>
            </a:r>
            <a:r>
              <a:rPr lang="en-US"/>
              <a:t> hele Aarhus </a:t>
            </a:r>
            <a:r>
              <a:rPr lang="en-US" err="1"/>
              <a:t>Kommune</a:t>
            </a:r>
            <a:r>
              <a:rPr lang="en-US"/>
              <a:t>. </a:t>
            </a:r>
            <a:endParaRPr lang="da-DK"/>
          </a:p>
          <a:p>
            <a:r>
              <a:rPr lang="en-US"/>
              <a:t>Det er </a:t>
            </a:r>
            <a:r>
              <a:rPr lang="en-US" err="1"/>
              <a:t>dit</a:t>
            </a:r>
            <a:r>
              <a:rPr lang="en-US"/>
              <a:t> </a:t>
            </a:r>
            <a:r>
              <a:rPr lang="en-US" err="1"/>
              <a:t>ansvar</a:t>
            </a:r>
            <a:r>
              <a:rPr lang="en-US"/>
              <a:t> at </a:t>
            </a:r>
            <a:r>
              <a:rPr lang="en-US" err="1"/>
              <a:t>sortere</a:t>
            </a:r>
            <a:r>
              <a:rPr lang="en-US"/>
              <a:t> </a:t>
            </a:r>
            <a:r>
              <a:rPr lang="en-US" err="1"/>
              <a:t>dit</a:t>
            </a:r>
            <a:r>
              <a:rPr lang="en-US"/>
              <a:t> </a:t>
            </a:r>
            <a:r>
              <a:rPr lang="en-US" err="1"/>
              <a:t>affald</a:t>
            </a:r>
            <a:r>
              <a:rPr lang="en-US"/>
              <a:t>. </a:t>
            </a:r>
            <a:r>
              <a:rPr lang="en-US" err="1"/>
              <a:t>Så</a:t>
            </a:r>
            <a:r>
              <a:rPr lang="en-US"/>
              <a:t> </a:t>
            </a:r>
            <a:r>
              <a:rPr lang="en-US" err="1"/>
              <a:t>vil</a:t>
            </a:r>
            <a:r>
              <a:rPr lang="en-US"/>
              <a:t> Kredsløb </a:t>
            </a:r>
            <a:r>
              <a:rPr lang="en-US" err="1"/>
              <a:t>sørge</a:t>
            </a:r>
            <a:r>
              <a:rPr lang="en-US"/>
              <a:t> for at det </a:t>
            </a:r>
            <a:r>
              <a:rPr lang="en-US" err="1"/>
              <a:t>bliver</a:t>
            </a:r>
            <a:r>
              <a:rPr lang="en-US"/>
              <a:t> </a:t>
            </a:r>
            <a:r>
              <a:rPr lang="en-US" err="1"/>
              <a:t>håndteret</a:t>
            </a:r>
            <a:r>
              <a:rPr lang="en-US"/>
              <a:t>, </a:t>
            </a:r>
            <a:r>
              <a:rPr lang="en-US" err="1"/>
              <a:t>så</a:t>
            </a:r>
            <a:r>
              <a:rPr lang="en-US"/>
              <a:t> det </a:t>
            </a:r>
            <a:r>
              <a:rPr lang="en-US" err="1"/>
              <a:t>kan</a:t>
            </a:r>
            <a:r>
              <a:rPr lang="en-US"/>
              <a:t> </a:t>
            </a:r>
            <a:r>
              <a:rPr lang="en-US" err="1"/>
              <a:t>bruges</a:t>
            </a:r>
            <a:r>
              <a:rPr lang="en-US"/>
              <a:t> </a:t>
            </a:r>
            <a:r>
              <a:rPr lang="en-US" err="1"/>
              <a:t>igen</a:t>
            </a:r>
            <a:r>
              <a:rPr lang="en-US"/>
              <a:t> </a:t>
            </a:r>
            <a:r>
              <a:rPr lang="en-US" err="1"/>
              <a:t>og</a:t>
            </a:r>
            <a:r>
              <a:rPr lang="en-US"/>
              <a:t> </a:t>
            </a:r>
            <a:r>
              <a:rPr lang="en-US" err="1"/>
              <a:t>igen</a:t>
            </a:r>
            <a:r>
              <a:rPr lang="en-US"/>
              <a:t>. </a:t>
            </a:r>
            <a:endParaRPr lang="da-DK">
              <a:cs typeface="Arial"/>
            </a:endParaRPr>
          </a:p>
          <a:p>
            <a:endParaRPr lang="en-US"/>
          </a:p>
          <a:p>
            <a:r>
              <a:rPr lang="en-US"/>
              <a:t>Den </a:t>
            </a:r>
            <a:r>
              <a:rPr lang="en-US" err="1"/>
              <a:t>ny</a:t>
            </a:r>
            <a:r>
              <a:rPr lang="en-US"/>
              <a:t> </a:t>
            </a:r>
            <a:r>
              <a:rPr lang="en-US" err="1"/>
              <a:t>sortering</a:t>
            </a:r>
            <a:r>
              <a:rPr lang="en-US"/>
              <a:t> </a:t>
            </a:r>
            <a:r>
              <a:rPr lang="en-US" err="1"/>
              <a:t>udrulles</a:t>
            </a:r>
            <a:r>
              <a:rPr lang="en-US"/>
              <a:t> </a:t>
            </a:r>
            <a:r>
              <a:rPr lang="en-US" err="1"/>
              <a:t>i</a:t>
            </a:r>
            <a:r>
              <a:rPr lang="en-US"/>
              <a:t> hele </a:t>
            </a:r>
            <a:r>
              <a:rPr lang="en-US" err="1"/>
              <a:t>kommunen</a:t>
            </a:r>
            <a:r>
              <a:rPr lang="en-US"/>
              <a:t> </a:t>
            </a:r>
            <a:r>
              <a:rPr lang="en-US" err="1"/>
              <a:t>fra</a:t>
            </a:r>
            <a:r>
              <a:rPr lang="en-US"/>
              <a:t> august </a:t>
            </a:r>
            <a:r>
              <a:rPr lang="en-US" err="1"/>
              <a:t>til</a:t>
            </a:r>
            <a:r>
              <a:rPr lang="en-US"/>
              <a:t> </a:t>
            </a:r>
            <a:r>
              <a:rPr lang="en-US" err="1"/>
              <a:t>december</a:t>
            </a:r>
            <a:r>
              <a:rPr lang="en-US"/>
              <a:t>. </a:t>
            </a:r>
            <a:r>
              <a:rPr lang="en-US" err="1"/>
              <a:t>Tusindvis</a:t>
            </a:r>
            <a:r>
              <a:rPr lang="en-US"/>
              <a:t> </a:t>
            </a:r>
            <a:r>
              <a:rPr lang="en-US" err="1"/>
              <a:t>af</a:t>
            </a:r>
            <a:r>
              <a:rPr lang="en-US"/>
              <a:t> </a:t>
            </a:r>
            <a:r>
              <a:rPr lang="en-US" err="1"/>
              <a:t>skraldespande</a:t>
            </a:r>
            <a:r>
              <a:rPr lang="en-US"/>
              <a:t> </a:t>
            </a:r>
            <a:r>
              <a:rPr lang="en-US" err="1"/>
              <a:t>skal</a:t>
            </a:r>
            <a:r>
              <a:rPr lang="en-US"/>
              <a:t> </a:t>
            </a:r>
            <a:r>
              <a:rPr lang="en-US" err="1"/>
              <a:t>byttes</a:t>
            </a:r>
            <a:r>
              <a:rPr lang="en-US"/>
              <a:t> </a:t>
            </a:r>
            <a:r>
              <a:rPr lang="en-US" err="1"/>
              <a:t>ud</a:t>
            </a:r>
            <a:r>
              <a:rPr lang="en-US"/>
              <a:t> </a:t>
            </a:r>
            <a:r>
              <a:rPr lang="en-US" err="1"/>
              <a:t>og</a:t>
            </a:r>
            <a:r>
              <a:rPr lang="en-US"/>
              <a:t> </a:t>
            </a:r>
            <a:r>
              <a:rPr lang="en-US" err="1"/>
              <a:t>flyttes</a:t>
            </a:r>
            <a:r>
              <a:rPr lang="en-US"/>
              <a:t> </a:t>
            </a:r>
            <a:r>
              <a:rPr lang="en-US" err="1"/>
              <a:t>rundt</a:t>
            </a:r>
            <a:r>
              <a:rPr lang="en-US"/>
              <a:t>, </a:t>
            </a:r>
            <a:r>
              <a:rPr lang="en-US" err="1"/>
              <a:t>så</a:t>
            </a:r>
            <a:r>
              <a:rPr lang="en-US"/>
              <a:t> det </a:t>
            </a:r>
            <a:r>
              <a:rPr lang="en-US" err="1"/>
              <a:t>sker</a:t>
            </a:r>
            <a:r>
              <a:rPr lang="en-US"/>
              <a:t> hen over </a:t>
            </a:r>
            <a:r>
              <a:rPr lang="en-US" err="1"/>
              <a:t>nogle</a:t>
            </a:r>
            <a:r>
              <a:rPr lang="en-US"/>
              <a:t> </a:t>
            </a:r>
            <a:r>
              <a:rPr lang="en-US" err="1"/>
              <a:t>måneder</a:t>
            </a:r>
            <a:r>
              <a:rPr lang="en-US"/>
              <a:t>. </a:t>
            </a:r>
            <a:endParaRPr lang="da-DK">
              <a:cs typeface="Arial"/>
            </a:endParaRPr>
          </a:p>
          <a:p>
            <a:endParaRPr lang="en-US">
              <a:latin typeface="Calibri"/>
              <a:cs typeface="Calibri"/>
            </a:endParaRPr>
          </a:p>
        </p:txBody>
      </p:sp>
    </p:spTree>
    <p:extLst>
      <p:ext uri="{BB962C8B-B14F-4D97-AF65-F5344CB8AC3E}">
        <p14:creationId xmlns:p14="http://schemas.microsoft.com/office/powerpoint/2010/main" val="257918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De </a:t>
            </a:r>
            <a:r>
              <a:rPr lang="en-US" err="1"/>
              <a:t>ti</a:t>
            </a:r>
            <a:r>
              <a:rPr lang="en-US"/>
              <a:t> </a:t>
            </a:r>
            <a:r>
              <a:rPr lang="en-US" err="1"/>
              <a:t>affaldstyper</a:t>
            </a:r>
            <a:r>
              <a:rPr lang="en-US"/>
              <a:t> </a:t>
            </a:r>
            <a:r>
              <a:rPr lang="en-US" err="1"/>
              <a:t>skal</a:t>
            </a:r>
            <a:r>
              <a:rPr lang="en-US"/>
              <a:t> </a:t>
            </a:r>
            <a:r>
              <a:rPr lang="en-US" err="1"/>
              <a:t>sorteres</a:t>
            </a:r>
            <a:r>
              <a:rPr lang="en-US"/>
              <a:t> </a:t>
            </a:r>
            <a:r>
              <a:rPr lang="en-US" err="1"/>
              <a:t>i</a:t>
            </a:r>
            <a:r>
              <a:rPr lang="en-US"/>
              <a:t> fem </a:t>
            </a:r>
            <a:r>
              <a:rPr lang="en-US" err="1"/>
              <a:t>forskellige</a:t>
            </a:r>
            <a:r>
              <a:rPr lang="en-US"/>
              <a:t> rum. Nogle </a:t>
            </a:r>
            <a:r>
              <a:rPr lang="en-US" err="1"/>
              <a:t>affaldstyper</a:t>
            </a:r>
            <a:r>
              <a:rPr lang="en-US"/>
              <a:t> </a:t>
            </a:r>
            <a:r>
              <a:rPr lang="en-US" err="1"/>
              <a:t>kan</a:t>
            </a:r>
            <a:r>
              <a:rPr lang="en-US"/>
              <a:t> </a:t>
            </a:r>
            <a:r>
              <a:rPr lang="en-US" err="1"/>
              <a:t>blandes</a:t>
            </a:r>
            <a:r>
              <a:rPr lang="en-US"/>
              <a:t> </a:t>
            </a:r>
            <a:r>
              <a:rPr lang="en-US" err="1"/>
              <a:t>sammen</a:t>
            </a:r>
            <a:r>
              <a:rPr lang="en-US"/>
              <a:t>. De </a:t>
            </a:r>
            <a:r>
              <a:rPr lang="en-US" err="1"/>
              <a:t>bliver</a:t>
            </a:r>
            <a:r>
              <a:rPr lang="en-US"/>
              <a:t> </a:t>
            </a:r>
            <a:r>
              <a:rPr lang="en-US" err="1"/>
              <a:t>bagefter</a:t>
            </a:r>
            <a:r>
              <a:rPr lang="en-US"/>
              <a:t> </a:t>
            </a:r>
            <a:r>
              <a:rPr lang="en-US" err="1"/>
              <a:t>sorteret</a:t>
            </a:r>
            <a:r>
              <a:rPr lang="en-US"/>
              <a:t> </a:t>
            </a:r>
            <a:r>
              <a:rPr lang="en-US" err="1"/>
              <a:t>på</a:t>
            </a:r>
            <a:r>
              <a:rPr lang="en-US"/>
              <a:t> et </a:t>
            </a:r>
            <a:r>
              <a:rPr lang="en-US" err="1"/>
              <a:t>mekanisk</a:t>
            </a:r>
            <a:r>
              <a:rPr lang="en-US"/>
              <a:t> </a:t>
            </a:r>
            <a:r>
              <a:rPr lang="en-US" err="1"/>
              <a:t>anlæg</a:t>
            </a:r>
            <a:r>
              <a:rPr lang="en-US"/>
              <a:t>, </a:t>
            </a:r>
            <a:r>
              <a:rPr lang="en-US" err="1"/>
              <a:t>så</a:t>
            </a:r>
            <a:r>
              <a:rPr lang="en-US"/>
              <a:t> de er </a:t>
            </a:r>
            <a:r>
              <a:rPr lang="en-US" err="1"/>
              <a:t>klar</a:t>
            </a:r>
            <a:r>
              <a:rPr lang="en-US"/>
              <a:t> </a:t>
            </a:r>
            <a:r>
              <a:rPr lang="en-US" err="1"/>
              <a:t>til</a:t>
            </a:r>
            <a:r>
              <a:rPr lang="en-US"/>
              <a:t> </a:t>
            </a:r>
            <a:r>
              <a:rPr lang="en-US" err="1"/>
              <a:t>genanvendelse</a:t>
            </a:r>
            <a:r>
              <a:rPr lang="en-US"/>
              <a:t>. Det er </a:t>
            </a:r>
            <a:r>
              <a:rPr lang="en-US" err="1"/>
              <a:t>nemt</a:t>
            </a:r>
            <a:r>
              <a:rPr lang="en-US"/>
              <a:t> at </a:t>
            </a:r>
            <a:r>
              <a:rPr lang="en-US" err="1"/>
              <a:t>adskille</a:t>
            </a:r>
            <a:r>
              <a:rPr lang="en-US"/>
              <a:t> </a:t>
            </a:r>
            <a:r>
              <a:rPr lang="en-US" err="1"/>
              <a:t>f.eks</a:t>
            </a:r>
            <a:r>
              <a:rPr lang="en-US"/>
              <a:t>. </a:t>
            </a:r>
            <a:r>
              <a:rPr lang="en-US" err="1"/>
              <a:t>glas</a:t>
            </a:r>
            <a:r>
              <a:rPr lang="en-US"/>
              <a:t> </a:t>
            </a:r>
            <a:r>
              <a:rPr lang="en-US" err="1"/>
              <a:t>og</a:t>
            </a:r>
            <a:r>
              <a:rPr lang="en-US"/>
              <a:t> metal </a:t>
            </a:r>
            <a:r>
              <a:rPr lang="en-US" err="1"/>
              <a:t>efterfølgende</a:t>
            </a:r>
            <a:r>
              <a:rPr lang="en-US"/>
              <a:t>.    </a:t>
            </a:r>
            <a:endParaRPr lang="da-DK"/>
          </a:p>
          <a:p>
            <a:endParaRPr lang="en-US"/>
          </a:p>
          <a:p>
            <a:r>
              <a:rPr lang="en-US"/>
              <a:t>De </a:t>
            </a:r>
            <a:r>
              <a:rPr lang="en-US" err="1"/>
              <a:t>beholdere</a:t>
            </a:r>
            <a:r>
              <a:rPr lang="en-US"/>
              <a:t> man ser </a:t>
            </a:r>
            <a:r>
              <a:rPr lang="en-US" err="1"/>
              <a:t>på</a:t>
            </a:r>
            <a:r>
              <a:rPr lang="en-US"/>
              <a:t> </a:t>
            </a:r>
            <a:r>
              <a:rPr lang="en-US" err="1"/>
              <a:t>billedet</a:t>
            </a:r>
            <a:r>
              <a:rPr lang="en-US"/>
              <a:t>, er bare </a:t>
            </a:r>
            <a:r>
              <a:rPr lang="en-US" err="1"/>
              <a:t>én</a:t>
            </a:r>
            <a:r>
              <a:rPr lang="en-US"/>
              <a:t> type. </a:t>
            </a:r>
            <a:r>
              <a:rPr lang="en-US" err="1"/>
              <a:t>Affaldet</a:t>
            </a:r>
            <a:r>
              <a:rPr lang="en-US"/>
              <a:t> </a:t>
            </a:r>
            <a:r>
              <a:rPr lang="en-US" err="1"/>
              <a:t>skal</a:t>
            </a:r>
            <a:r>
              <a:rPr lang="en-US"/>
              <a:t> </a:t>
            </a:r>
            <a:r>
              <a:rPr lang="en-US" err="1"/>
              <a:t>sorteres</a:t>
            </a:r>
            <a:r>
              <a:rPr lang="en-US"/>
              <a:t> </a:t>
            </a:r>
            <a:r>
              <a:rPr lang="en-US" err="1"/>
              <a:t>i</a:t>
            </a:r>
            <a:r>
              <a:rPr lang="en-US"/>
              <a:t> fem rum, </a:t>
            </a:r>
            <a:r>
              <a:rPr lang="en-US" err="1"/>
              <a:t>uanset</a:t>
            </a:r>
            <a:r>
              <a:rPr lang="en-US"/>
              <a:t> </a:t>
            </a:r>
            <a:r>
              <a:rPr lang="en-US" err="1"/>
              <a:t>hvilke</a:t>
            </a:r>
            <a:r>
              <a:rPr lang="en-US"/>
              <a:t> </a:t>
            </a:r>
            <a:r>
              <a:rPr lang="en-US" err="1"/>
              <a:t>beholdere</a:t>
            </a:r>
            <a:r>
              <a:rPr lang="en-US"/>
              <a:t> man </a:t>
            </a:r>
            <a:r>
              <a:rPr lang="en-US" err="1"/>
              <a:t>har</a:t>
            </a:r>
            <a:r>
              <a:rPr lang="en-US"/>
              <a:t>. </a:t>
            </a:r>
            <a:r>
              <a:rPr lang="en-US" err="1"/>
              <a:t>Måske</a:t>
            </a:r>
            <a:r>
              <a:rPr lang="en-US"/>
              <a:t> </a:t>
            </a:r>
            <a:r>
              <a:rPr lang="en-US" err="1"/>
              <a:t>har</a:t>
            </a:r>
            <a:r>
              <a:rPr lang="en-US"/>
              <a:t> I </a:t>
            </a:r>
            <a:r>
              <a:rPr lang="en-US" err="1"/>
              <a:t>kuber</a:t>
            </a:r>
            <a:r>
              <a:rPr lang="en-US"/>
              <a:t> </a:t>
            </a:r>
            <a:r>
              <a:rPr lang="en-US" err="1"/>
              <a:t>eller</a:t>
            </a:r>
            <a:r>
              <a:rPr lang="en-US"/>
              <a:t> </a:t>
            </a:r>
            <a:r>
              <a:rPr lang="en-US" err="1"/>
              <a:t>nedgravede</a:t>
            </a:r>
            <a:r>
              <a:rPr lang="en-US"/>
              <a:t> </a:t>
            </a:r>
            <a:r>
              <a:rPr lang="en-US" err="1"/>
              <a:t>beholdere</a:t>
            </a:r>
            <a:r>
              <a:rPr lang="en-US"/>
              <a:t>. De </a:t>
            </a:r>
            <a:r>
              <a:rPr lang="en-US" err="1"/>
              <a:t>bliver</a:t>
            </a:r>
            <a:r>
              <a:rPr lang="en-US"/>
              <a:t> </a:t>
            </a:r>
            <a:r>
              <a:rPr lang="en-US" err="1"/>
              <a:t>også</a:t>
            </a:r>
            <a:r>
              <a:rPr lang="en-US"/>
              <a:t> </a:t>
            </a:r>
            <a:r>
              <a:rPr lang="en-US" err="1"/>
              <a:t>tilpasset</a:t>
            </a:r>
            <a:r>
              <a:rPr lang="en-US"/>
              <a:t> </a:t>
            </a:r>
            <a:r>
              <a:rPr lang="en-US" err="1"/>
              <a:t>til</a:t>
            </a:r>
            <a:r>
              <a:rPr lang="en-US"/>
              <a:t> det nye system. Det er </a:t>
            </a:r>
            <a:r>
              <a:rPr lang="en-US" err="1"/>
              <a:t>allerede</a:t>
            </a:r>
            <a:r>
              <a:rPr lang="en-US"/>
              <a:t> </a:t>
            </a:r>
            <a:r>
              <a:rPr lang="en-US" err="1"/>
              <a:t>aftalt</a:t>
            </a:r>
            <a:r>
              <a:rPr lang="en-US"/>
              <a:t> med Kredsløb, </a:t>
            </a:r>
            <a:r>
              <a:rPr lang="en-US" err="1"/>
              <a:t>hvilke</a:t>
            </a:r>
            <a:r>
              <a:rPr lang="en-US"/>
              <a:t> </a:t>
            </a:r>
            <a:r>
              <a:rPr lang="en-US" err="1"/>
              <a:t>beholdere</a:t>
            </a:r>
            <a:r>
              <a:rPr lang="en-US"/>
              <a:t>, der </a:t>
            </a:r>
            <a:r>
              <a:rPr lang="en-US" err="1"/>
              <a:t>kommer</a:t>
            </a:r>
            <a:r>
              <a:rPr lang="en-US"/>
              <a:t> </a:t>
            </a:r>
            <a:r>
              <a:rPr lang="en-US" err="1"/>
              <a:t>i</a:t>
            </a:r>
            <a:r>
              <a:rPr lang="en-US"/>
              <a:t> </a:t>
            </a:r>
            <a:r>
              <a:rPr lang="en-US" err="1"/>
              <a:t>jeres</a:t>
            </a:r>
            <a:r>
              <a:rPr lang="en-US"/>
              <a:t> </a:t>
            </a:r>
            <a:r>
              <a:rPr lang="en-US" err="1"/>
              <a:t>afdeling</a:t>
            </a:r>
            <a:r>
              <a:rPr lang="en-US"/>
              <a:t>. Nogle </a:t>
            </a:r>
            <a:r>
              <a:rPr lang="en-US" err="1"/>
              <a:t>beholdere</a:t>
            </a:r>
            <a:r>
              <a:rPr lang="en-US"/>
              <a:t> </a:t>
            </a:r>
            <a:r>
              <a:rPr lang="en-US" err="1"/>
              <a:t>kan</a:t>
            </a:r>
            <a:r>
              <a:rPr lang="en-US"/>
              <a:t> </a:t>
            </a:r>
            <a:r>
              <a:rPr lang="en-US" err="1"/>
              <a:t>være</a:t>
            </a:r>
            <a:r>
              <a:rPr lang="en-US"/>
              <a:t> </a:t>
            </a:r>
            <a:r>
              <a:rPr lang="en-US" err="1"/>
              <a:t>todelte</a:t>
            </a:r>
            <a:r>
              <a:rPr lang="en-US"/>
              <a:t> – de </a:t>
            </a:r>
            <a:r>
              <a:rPr lang="en-US" err="1"/>
              <a:t>bliver</a:t>
            </a:r>
            <a:r>
              <a:rPr lang="en-US"/>
              <a:t> </a:t>
            </a:r>
            <a:r>
              <a:rPr lang="en-US" err="1"/>
              <a:t>tømt</a:t>
            </a:r>
            <a:r>
              <a:rPr lang="en-US"/>
              <a:t> </a:t>
            </a:r>
            <a:r>
              <a:rPr lang="en-US" err="1"/>
              <a:t>af</a:t>
            </a:r>
            <a:r>
              <a:rPr lang="en-US"/>
              <a:t> </a:t>
            </a:r>
            <a:r>
              <a:rPr lang="en-US" err="1"/>
              <a:t>skraldebiler</a:t>
            </a:r>
            <a:r>
              <a:rPr lang="en-US"/>
              <a:t> med to rum. </a:t>
            </a:r>
            <a:r>
              <a:rPr lang="en-US" err="1"/>
              <a:t>Så</a:t>
            </a:r>
            <a:r>
              <a:rPr lang="en-US"/>
              <a:t> </a:t>
            </a:r>
            <a:r>
              <a:rPr lang="en-US" err="1"/>
              <a:t>bliver</a:t>
            </a:r>
            <a:r>
              <a:rPr lang="en-US"/>
              <a:t> det </a:t>
            </a:r>
            <a:r>
              <a:rPr lang="en-US" err="1"/>
              <a:t>sorterede</a:t>
            </a:r>
            <a:r>
              <a:rPr lang="en-US"/>
              <a:t> </a:t>
            </a:r>
            <a:r>
              <a:rPr lang="en-US" err="1"/>
              <a:t>affald</a:t>
            </a:r>
            <a:r>
              <a:rPr lang="en-US"/>
              <a:t> </a:t>
            </a:r>
            <a:r>
              <a:rPr lang="en-US" err="1"/>
              <a:t>holdt</a:t>
            </a:r>
            <a:r>
              <a:rPr lang="en-US"/>
              <a:t> </a:t>
            </a:r>
            <a:r>
              <a:rPr lang="en-US" err="1"/>
              <a:t>adskilt</a:t>
            </a:r>
            <a:r>
              <a:rPr lang="en-US"/>
              <a:t>. </a:t>
            </a:r>
            <a:endParaRPr lang="da-DK"/>
          </a:p>
          <a:p>
            <a:r>
              <a:rPr lang="en-US"/>
              <a:t> </a:t>
            </a:r>
            <a:endParaRPr lang="da-DK"/>
          </a:p>
          <a:p>
            <a:r>
              <a:rPr lang="en-US"/>
              <a:t>Det nye er </a:t>
            </a:r>
            <a:r>
              <a:rPr lang="en-US" err="1"/>
              <a:t>kort</a:t>
            </a:r>
            <a:r>
              <a:rPr lang="en-US"/>
              <a:t> </a:t>
            </a:r>
            <a:r>
              <a:rPr lang="en-US" err="1"/>
              <a:t>fortalt</a:t>
            </a:r>
            <a:r>
              <a:rPr lang="en-US"/>
              <a:t>: </a:t>
            </a:r>
            <a:endParaRPr lang="da-DK"/>
          </a:p>
          <a:p>
            <a:r>
              <a:rPr lang="en-US"/>
              <a:t>Vi </a:t>
            </a:r>
            <a:r>
              <a:rPr lang="en-US" err="1"/>
              <a:t>skal</a:t>
            </a:r>
            <a:r>
              <a:rPr lang="en-US"/>
              <a:t> </a:t>
            </a:r>
            <a:r>
              <a:rPr lang="en-US" err="1"/>
              <a:t>sortere</a:t>
            </a:r>
            <a:r>
              <a:rPr lang="en-US"/>
              <a:t> </a:t>
            </a:r>
            <a:r>
              <a:rPr lang="en-US" err="1"/>
              <a:t>madaffald</a:t>
            </a:r>
            <a:r>
              <a:rPr lang="en-US"/>
              <a:t> for sig – det </a:t>
            </a:r>
            <a:r>
              <a:rPr lang="en-US" err="1"/>
              <a:t>skal</a:t>
            </a:r>
            <a:r>
              <a:rPr lang="en-US"/>
              <a:t> </a:t>
            </a:r>
            <a:r>
              <a:rPr lang="en-US" err="1"/>
              <a:t>afleveres</a:t>
            </a:r>
            <a:r>
              <a:rPr lang="en-US"/>
              <a:t> </a:t>
            </a:r>
            <a:r>
              <a:rPr lang="en-US" err="1"/>
              <a:t>i</a:t>
            </a:r>
            <a:r>
              <a:rPr lang="en-US"/>
              <a:t> </a:t>
            </a:r>
            <a:r>
              <a:rPr lang="en-US" err="1"/>
              <a:t>en</a:t>
            </a:r>
            <a:r>
              <a:rPr lang="en-US"/>
              <a:t> pose med </a:t>
            </a:r>
            <a:r>
              <a:rPr lang="en-US" err="1"/>
              <a:t>knude</a:t>
            </a:r>
            <a:r>
              <a:rPr lang="en-US"/>
              <a:t>. </a:t>
            </a:r>
            <a:endParaRPr lang="da-DK"/>
          </a:p>
          <a:p>
            <a:r>
              <a:rPr lang="en-US" err="1"/>
              <a:t>Blød</a:t>
            </a:r>
            <a:r>
              <a:rPr lang="en-US"/>
              <a:t> </a:t>
            </a:r>
            <a:r>
              <a:rPr lang="en-US" err="1"/>
              <a:t>plast</a:t>
            </a:r>
            <a:r>
              <a:rPr lang="en-US"/>
              <a:t> </a:t>
            </a:r>
            <a:r>
              <a:rPr lang="en-US" err="1"/>
              <a:t>må</a:t>
            </a:r>
            <a:r>
              <a:rPr lang="en-US"/>
              <a:t> gerne </a:t>
            </a:r>
            <a:r>
              <a:rPr lang="en-US" err="1"/>
              <a:t>blandes</a:t>
            </a:r>
            <a:r>
              <a:rPr lang="en-US"/>
              <a:t> </a:t>
            </a:r>
            <a:r>
              <a:rPr lang="en-US" err="1"/>
              <a:t>sammen</a:t>
            </a:r>
            <a:r>
              <a:rPr lang="en-US"/>
              <a:t> med </a:t>
            </a:r>
            <a:r>
              <a:rPr lang="en-US" err="1"/>
              <a:t>hård</a:t>
            </a:r>
            <a:r>
              <a:rPr lang="en-US"/>
              <a:t> </a:t>
            </a:r>
            <a:r>
              <a:rPr lang="en-US" err="1"/>
              <a:t>plast</a:t>
            </a:r>
            <a:r>
              <a:rPr lang="en-US"/>
              <a:t>. </a:t>
            </a:r>
            <a:endParaRPr lang="da-DK"/>
          </a:p>
          <a:p>
            <a:r>
              <a:rPr lang="en-US" err="1"/>
              <a:t>Tekstilaffald</a:t>
            </a:r>
            <a:r>
              <a:rPr lang="en-US"/>
              <a:t> </a:t>
            </a:r>
            <a:r>
              <a:rPr lang="en-US" err="1"/>
              <a:t>skal</a:t>
            </a:r>
            <a:r>
              <a:rPr lang="en-US"/>
              <a:t> </a:t>
            </a:r>
            <a:r>
              <a:rPr lang="en-US" err="1"/>
              <a:t>afleveres</a:t>
            </a:r>
            <a:r>
              <a:rPr lang="en-US"/>
              <a:t> </a:t>
            </a:r>
            <a:r>
              <a:rPr lang="en-US" err="1"/>
              <a:t>i</a:t>
            </a:r>
            <a:r>
              <a:rPr lang="en-US"/>
              <a:t> </a:t>
            </a:r>
            <a:r>
              <a:rPr lang="en-US" err="1"/>
              <a:t>en</a:t>
            </a:r>
            <a:r>
              <a:rPr lang="en-US"/>
              <a:t> </a:t>
            </a:r>
            <a:r>
              <a:rPr lang="en-US" err="1"/>
              <a:t>gennemsigtig</a:t>
            </a:r>
            <a:r>
              <a:rPr lang="en-US"/>
              <a:t> pose med </a:t>
            </a:r>
            <a:r>
              <a:rPr lang="en-US" err="1"/>
              <a:t>knude</a:t>
            </a:r>
            <a:r>
              <a:rPr lang="en-US"/>
              <a:t> </a:t>
            </a:r>
            <a:r>
              <a:rPr lang="en-US" err="1"/>
              <a:t>og</a:t>
            </a:r>
            <a:r>
              <a:rPr lang="en-US"/>
              <a:t> </a:t>
            </a:r>
            <a:r>
              <a:rPr lang="en-US" err="1"/>
              <a:t>lægges</a:t>
            </a:r>
            <a:r>
              <a:rPr lang="en-US"/>
              <a:t> </a:t>
            </a:r>
            <a:r>
              <a:rPr lang="en-US" err="1"/>
              <a:t>i</a:t>
            </a:r>
            <a:r>
              <a:rPr lang="en-US"/>
              <a:t> </a:t>
            </a:r>
            <a:r>
              <a:rPr lang="en-US" err="1"/>
              <a:t>samme</a:t>
            </a:r>
            <a:r>
              <a:rPr lang="en-US"/>
              <a:t> beholder </a:t>
            </a:r>
            <a:r>
              <a:rPr lang="en-US" err="1"/>
              <a:t>som</a:t>
            </a:r>
            <a:r>
              <a:rPr lang="en-US"/>
              <a:t> pap/</a:t>
            </a:r>
            <a:r>
              <a:rPr lang="en-US" err="1"/>
              <a:t>papir</a:t>
            </a:r>
            <a:r>
              <a:rPr lang="en-US"/>
              <a:t>. </a:t>
            </a:r>
            <a:endParaRPr lang="da-DK"/>
          </a:p>
          <a:p>
            <a:r>
              <a:rPr lang="en-US" err="1"/>
              <a:t>Kartoner</a:t>
            </a:r>
            <a:r>
              <a:rPr lang="en-US"/>
              <a:t> </a:t>
            </a:r>
            <a:r>
              <a:rPr lang="en-US" err="1"/>
              <a:t>fra</a:t>
            </a:r>
            <a:r>
              <a:rPr lang="en-US"/>
              <a:t> mad </a:t>
            </a:r>
            <a:r>
              <a:rPr lang="en-US" err="1"/>
              <a:t>og</a:t>
            </a:r>
            <a:r>
              <a:rPr lang="en-US"/>
              <a:t> </a:t>
            </a:r>
            <a:r>
              <a:rPr lang="en-US" err="1"/>
              <a:t>drikkevarer</a:t>
            </a:r>
            <a:r>
              <a:rPr lang="en-US"/>
              <a:t> </a:t>
            </a:r>
            <a:r>
              <a:rPr lang="en-US" err="1"/>
              <a:t>skal</a:t>
            </a:r>
            <a:r>
              <a:rPr lang="en-US"/>
              <a:t> </a:t>
            </a:r>
            <a:r>
              <a:rPr lang="en-US" err="1"/>
              <a:t>sorteres</a:t>
            </a:r>
            <a:r>
              <a:rPr lang="en-US"/>
              <a:t> </a:t>
            </a:r>
            <a:r>
              <a:rPr lang="en-US" err="1"/>
              <a:t>sammen</a:t>
            </a:r>
            <a:r>
              <a:rPr lang="en-US"/>
              <a:t> med </a:t>
            </a:r>
            <a:r>
              <a:rPr lang="en-US" err="1"/>
              <a:t>plast</a:t>
            </a:r>
            <a:r>
              <a:rPr lang="en-US"/>
              <a:t>. </a:t>
            </a:r>
            <a:endParaRPr lang="da-DK">
              <a:cs typeface="Arial"/>
            </a:endParaRPr>
          </a:p>
          <a:p>
            <a:r>
              <a:rPr lang="en-US" err="1"/>
              <a:t>Hvis</a:t>
            </a:r>
            <a:r>
              <a:rPr lang="en-US"/>
              <a:t> I </a:t>
            </a:r>
            <a:r>
              <a:rPr lang="en-US" err="1"/>
              <a:t>allerede</a:t>
            </a:r>
            <a:r>
              <a:rPr lang="en-US"/>
              <a:t> </a:t>
            </a:r>
            <a:r>
              <a:rPr lang="en-US" err="1"/>
              <a:t>har</a:t>
            </a:r>
            <a:r>
              <a:rPr lang="en-US"/>
              <a:t> </a:t>
            </a:r>
            <a:r>
              <a:rPr lang="en-US" err="1"/>
              <a:t>en</a:t>
            </a:r>
            <a:r>
              <a:rPr lang="en-US"/>
              <a:t> </a:t>
            </a:r>
            <a:r>
              <a:rPr lang="en-US" err="1"/>
              <a:t>ordning</a:t>
            </a:r>
            <a:r>
              <a:rPr lang="en-US"/>
              <a:t> </a:t>
            </a:r>
            <a:r>
              <a:rPr lang="en-US" err="1"/>
              <a:t>til</a:t>
            </a:r>
            <a:r>
              <a:rPr lang="en-US"/>
              <a:t> </a:t>
            </a:r>
            <a:r>
              <a:rPr lang="en-US" err="1"/>
              <a:t>farligt</a:t>
            </a:r>
            <a:r>
              <a:rPr lang="en-US"/>
              <a:t> </a:t>
            </a:r>
            <a:r>
              <a:rPr lang="en-US" err="1"/>
              <a:t>affald</a:t>
            </a:r>
            <a:r>
              <a:rPr lang="en-US"/>
              <a:t>, </a:t>
            </a:r>
            <a:r>
              <a:rPr lang="en-US" err="1"/>
              <a:t>skal</a:t>
            </a:r>
            <a:r>
              <a:rPr lang="en-US"/>
              <a:t> du </a:t>
            </a:r>
            <a:r>
              <a:rPr lang="en-US" err="1"/>
              <a:t>fortsat</a:t>
            </a:r>
            <a:r>
              <a:rPr lang="en-US"/>
              <a:t> </a:t>
            </a:r>
            <a:r>
              <a:rPr lang="en-US" err="1"/>
              <a:t>bruge</a:t>
            </a:r>
            <a:r>
              <a:rPr lang="en-US"/>
              <a:t> den. </a:t>
            </a:r>
            <a:r>
              <a:rPr lang="en-US" err="1"/>
              <a:t>Hvis</a:t>
            </a:r>
            <a:r>
              <a:rPr lang="en-US"/>
              <a:t> I </a:t>
            </a:r>
            <a:r>
              <a:rPr lang="en-US" err="1"/>
              <a:t>ikke</a:t>
            </a:r>
            <a:r>
              <a:rPr lang="en-US"/>
              <a:t> </a:t>
            </a:r>
            <a:r>
              <a:rPr lang="en-US" err="1"/>
              <a:t>har</a:t>
            </a:r>
            <a:r>
              <a:rPr lang="en-US"/>
              <a:t> </a:t>
            </a:r>
            <a:r>
              <a:rPr lang="en-US" err="1"/>
              <a:t>en</a:t>
            </a:r>
            <a:r>
              <a:rPr lang="en-US"/>
              <a:t> </a:t>
            </a:r>
            <a:r>
              <a:rPr lang="en-US" err="1"/>
              <a:t>ordning</a:t>
            </a:r>
            <a:r>
              <a:rPr lang="en-US"/>
              <a:t> </a:t>
            </a:r>
            <a:r>
              <a:rPr lang="en-US" err="1"/>
              <a:t>i</a:t>
            </a:r>
            <a:r>
              <a:rPr lang="en-US"/>
              <a:t> </a:t>
            </a:r>
            <a:r>
              <a:rPr lang="en-US" err="1"/>
              <a:t>dag</a:t>
            </a:r>
            <a:r>
              <a:rPr lang="en-US"/>
              <a:t>, </a:t>
            </a:r>
            <a:r>
              <a:rPr lang="en-US" err="1"/>
              <a:t>kommer</a:t>
            </a:r>
            <a:r>
              <a:rPr lang="en-US"/>
              <a:t> der </a:t>
            </a:r>
            <a:r>
              <a:rPr lang="en-US" err="1"/>
              <a:t>i</a:t>
            </a:r>
            <a:r>
              <a:rPr lang="en-US"/>
              <a:t> </a:t>
            </a:r>
            <a:r>
              <a:rPr lang="en-US" err="1"/>
              <a:t>løbet</a:t>
            </a:r>
            <a:r>
              <a:rPr lang="en-US"/>
              <a:t> </a:t>
            </a:r>
            <a:r>
              <a:rPr lang="en-US" err="1"/>
              <a:t>af</a:t>
            </a:r>
            <a:r>
              <a:rPr lang="en-US"/>
              <a:t> 2024 </a:t>
            </a:r>
            <a:r>
              <a:rPr lang="en-US" err="1"/>
              <a:t>en</a:t>
            </a:r>
            <a:r>
              <a:rPr lang="en-US"/>
              <a:t> </a:t>
            </a:r>
            <a:r>
              <a:rPr lang="en-US" err="1"/>
              <a:t>ordning</a:t>
            </a:r>
            <a:r>
              <a:rPr lang="en-US"/>
              <a:t>, </a:t>
            </a:r>
            <a:r>
              <a:rPr lang="en-US" err="1"/>
              <a:t>hvor</a:t>
            </a:r>
            <a:r>
              <a:rPr lang="en-US"/>
              <a:t> du </a:t>
            </a:r>
            <a:r>
              <a:rPr lang="en-US" err="1"/>
              <a:t>kan</a:t>
            </a:r>
            <a:r>
              <a:rPr lang="en-US"/>
              <a:t> </a:t>
            </a:r>
            <a:r>
              <a:rPr lang="en-US" err="1"/>
              <a:t>aflevere</a:t>
            </a:r>
            <a:r>
              <a:rPr lang="en-US"/>
              <a:t> </a:t>
            </a:r>
            <a:r>
              <a:rPr lang="en-US" err="1"/>
              <a:t>farligt</a:t>
            </a:r>
            <a:r>
              <a:rPr lang="en-US"/>
              <a:t> </a:t>
            </a:r>
            <a:r>
              <a:rPr lang="en-US" err="1"/>
              <a:t>affald</a:t>
            </a:r>
            <a:r>
              <a:rPr lang="en-US"/>
              <a:t> </a:t>
            </a:r>
            <a:r>
              <a:rPr lang="en-US" err="1"/>
              <a:t>tæt</a:t>
            </a:r>
            <a:r>
              <a:rPr lang="en-US"/>
              <a:t> </a:t>
            </a:r>
            <a:r>
              <a:rPr lang="en-US" err="1"/>
              <a:t>på</a:t>
            </a:r>
            <a:r>
              <a:rPr lang="en-US"/>
              <a:t> </a:t>
            </a:r>
            <a:r>
              <a:rPr lang="en-US" err="1"/>
              <a:t>dit</a:t>
            </a:r>
            <a:r>
              <a:rPr lang="en-US"/>
              <a:t> </a:t>
            </a:r>
            <a:r>
              <a:rPr lang="en-US" err="1"/>
              <a:t>hjem</a:t>
            </a:r>
            <a:r>
              <a:rPr lang="en-US"/>
              <a:t>.</a:t>
            </a:r>
            <a:endParaRPr lang="da-DK"/>
          </a:p>
          <a:p>
            <a:endParaRPr lang="en-US">
              <a:latin typeface="Calibri"/>
              <a:cs typeface="Calibri"/>
            </a:endParaRPr>
          </a:p>
        </p:txBody>
      </p:sp>
    </p:spTree>
    <p:extLst>
      <p:ext uri="{BB962C8B-B14F-4D97-AF65-F5344CB8AC3E}">
        <p14:creationId xmlns:p14="http://schemas.microsoft.com/office/powerpoint/2010/main" val="329499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De </a:t>
            </a:r>
            <a:r>
              <a:rPr lang="en-US" err="1"/>
              <a:t>ti</a:t>
            </a:r>
            <a:r>
              <a:rPr lang="en-US"/>
              <a:t> </a:t>
            </a:r>
            <a:r>
              <a:rPr lang="en-US" err="1"/>
              <a:t>affaldstyper</a:t>
            </a:r>
            <a:r>
              <a:rPr lang="en-US"/>
              <a:t> </a:t>
            </a:r>
            <a:r>
              <a:rPr lang="en-US" err="1"/>
              <a:t>skal</a:t>
            </a:r>
            <a:r>
              <a:rPr lang="en-US"/>
              <a:t> </a:t>
            </a:r>
            <a:r>
              <a:rPr lang="en-US" err="1"/>
              <a:t>sorteres</a:t>
            </a:r>
            <a:r>
              <a:rPr lang="en-US"/>
              <a:t> </a:t>
            </a:r>
            <a:r>
              <a:rPr lang="en-US" err="1"/>
              <a:t>i</a:t>
            </a:r>
            <a:r>
              <a:rPr lang="en-US"/>
              <a:t> fem </a:t>
            </a:r>
            <a:r>
              <a:rPr lang="en-US" err="1"/>
              <a:t>forskellige</a:t>
            </a:r>
            <a:r>
              <a:rPr lang="en-US"/>
              <a:t> rum. Alle </a:t>
            </a:r>
            <a:r>
              <a:rPr lang="en-US" err="1"/>
              <a:t>huse</a:t>
            </a:r>
            <a:r>
              <a:rPr lang="en-US"/>
              <a:t> </a:t>
            </a:r>
            <a:r>
              <a:rPr lang="en-US" err="1"/>
              <a:t>får</a:t>
            </a:r>
            <a:r>
              <a:rPr lang="en-US"/>
              <a:t> </a:t>
            </a:r>
            <a:r>
              <a:rPr lang="en-US" err="1"/>
              <a:t>tre</a:t>
            </a:r>
            <a:r>
              <a:rPr lang="en-US"/>
              <a:t> </a:t>
            </a:r>
            <a:r>
              <a:rPr lang="en-US" err="1"/>
              <a:t>udendørs</a:t>
            </a:r>
            <a:r>
              <a:rPr lang="en-US"/>
              <a:t> </a:t>
            </a:r>
            <a:r>
              <a:rPr lang="en-US" err="1"/>
              <a:t>skraldespande</a:t>
            </a:r>
            <a:r>
              <a:rPr lang="en-US"/>
              <a:t> </a:t>
            </a:r>
            <a:r>
              <a:rPr lang="en-US" err="1"/>
              <a:t>samt</a:t>
            </a:r>
            <a:r>
              <a:rPr lang="en-US"/>
              <a:t> </a:t>
            </a:r>
            <a:r>
              <a:rPr lang="en-US" err="1"/>
              <a:t>en</a:t>
            </a:r>
            <a:r>
              <a:rPr lang="en-US"/>
              <a:t> </a:t>
            </a:r>
            <a:r>
              <a:rPr lang="en-US" err="1"/>
              <a:t>rød</a:t>
            </a:r>
            <a:r>
              <a:rPr lang="en-US"/>
              <a:t> </a:t>
            </a:r>
            <a:r>
              <a:rPr lang="en-US" err="1"/>
              <a:t>kasse</a:t>
            </a:r>
            <a:r>
              <a:rPr lang="en-US"/>
              <a:t> </a:t>
            </a:r>
            <a:r>
              <a:rPr lang="en-US" err="1"/>
              <a:t>til</a:t>
            </a:r>
            <a:r>
              <a:rPr lang="en-US"/>
              <a:t> </a:t>
            </a:r>
            <a:r>
              <a:rPr lang="en-US" err="1"/>
              <a:t>farligt</a:t>
            </a:r>
            <a:r>
              <a:rPr lang="en-US"/>
              <a:t> </a:t>
            </a:r>
            <a:r>
              <a:rPr lang="en-US" err="1"/>
              <a:t>affald</a:t>
            </a:r>
            <a:r>
              <a:rPr lang="en-US"/>
              <a:t>. </a:t>
            </a:r>
            <a:endParaRPr lang="da-DK"/>
          </a:p>
          <a:p>
            <a:r>
              <a:rPr lang="en-US"/>
              <a:t>Nogle </a:t>
            </a:r>
            <a:r>
              <a:rPr lang="en-US" err="1"/>
              <a:t>affaldstyper</a:t>
            </a:r>
            <a:r>
              <a:rPr lang="en-US"/>
              <a:t> </a:t>
            </a:r>
            <a:r>
              <a:rPr lang="en-US" err="1"/>
              <a:t>kan</a:t>
            </a:r>
            <a:r>
              <a:rPr lang="en-US"/>
              <a:t> </a:t>
            </a:r>
            <a:r>
              <a:rPr lang="en-US" err="1"/>
              <a:t>blandes</a:t>
            </a:r>
            <a:r>
              <a:rPr lang="en-US"/>
              <a:t> </a:t>
            </a:r>
            <a:r>
              <a:rPr lang="en-US" err="1"/>
              <a:t>sammen</a:t>
            </a:r>
            <a:r>
              <a:rPr lang="en-US"/>
              <a:t>. De </a:t>
            </a:r>
            <a:r>
              <a:rPr lang="en-US" err="1"/>
              <a:t>bliver</a:t>
            </a:r>
            <a:r>
              <a:rPr lang="en-US"/>
              <a:t> </a:t>
            </a:r>
            <a:r>
              <a:rPr lang="en-US" err="1"/>
              <a:t>bagefter</a:t>
            </a:r>
            <a:r>
              <a:rPr lang="en-US"/>
              <a:t> </a:t>
            </a:r>
            <a:r>
              <a:rPr lang="en-US" err="1"/>
              <a:t>sorteret</a:t>
            </a:r>
            <a:r>
              <a:rPr lang="en-US"/>
              <a:t> </a:t>
            </a:r>
            <a:r>
              <a:rPr lang="en-US" err="1"/>
              <a:t>på</a:t>
            </a:r>
            <a:r>
              <a:rPr lang="en-US"/>
              <a:t> et </a:t>
            </a:r>
            <a:r>
              <a:rPr lang="en-US" err="1"/>
              <a:t>mekanisk</a:t>
            </a:r>
            <a:r>
              <a:rPr lang="en-US"/>
              <a:t> </a:t>
            </a:r>
            <a:r>
              <a:rPr lang="en-US" err="1"/>
              <a:t>anlæg</a:t>
            </a:r>
            <a:r>
              <a:rPr lang="en-US"/>
              <a:t>, </a:t>
            </a:r>
            <a:r>
              <a:rPr lang="en-US" err="1"/>
              <a:t>så</a:t>
            </a:r>
            <a:r>
              <a:rPr lang="en-US"/>
              <a:t> de er </a:t>
            </a:r>
            <a:r>
              <a:rPr lang="en-US" err="1"/>
              <a:t>klar</a:t>
            </a:r>
            <a:r>
              <a:rPr lang="en-US"/>
              <a:t> </a:t>
            </a:r>
            <a:r>
              <a:rPr lang="en-US" err="1"/>
              <a:t>til</a:t>
            </a:r>
            <a:r>
              <a:rPr lang="en-US"/>
              <a:t> </a:t>
            </a:r>
            <a:r>
              <a:rPr lang="en-US" err="1"/>
              <a:t>genanvendelse</a:t>
            </a:r>
            <a:r>
              <a:rPr lang="en-US"/>
              <a:t>. Det er </a:t>
            </a:r>
            <a:r>
              <a:rPr lang="en-US" err="1"/>
              <a:t>nemt</a:t>
            </a:r>
            <a:r>
              <a:rPr lang="en-US"/>
              <a:t> at </a:t>
            </a:r>
            <a:r>
              <a:rPr lang="en-US" err="1"/>
              <a:t>adskille</a:t>
            </a:r>
            <a:r>
              <a:rPr lang="en-US"/>
              <a:t> </a:t>
            </a:r>
            <a:r>
              <a:rPr lang="en-US" err="1"/>
              <a:t>f.eks</a:t>
            </a:r>
            <a:r>
              <a:rPr lang="en-US"/>
              <a:t>. </a:t>
            </a:r>
            <a:r>
              <a:rPr lang="en-US" err="1"/>
              <a:t>glas</a:t>
            </a:r>
            <a:r>
              <a:rPr lang="en-US"/>
              <a:t> </a:t>
            </a:r>
            <a:r>
              <a:rPr lang="en-US" err="1"/>
              <a:t>og</a:t>
            </a:r>
            <a:r>
              <a:rPr lang="en-US"/>
              <a:t> metal </a:t>
            </a:r>
            <a:r>
              <a:rPr lang="en-US" err="1"/>
              <a:t>efterfølgende</a:t>
            </a:r>
            <a:r>
              <a:rPr lang="en-US"/>
              <a:t>.    </a:t>
            </a:r>
            <a:endParaRPr lang="da-DK"/>
          </a:p>
          <a:p>
            <a:r>
              <a:rPr lang="en-US"/>
              <a:t>Nogle </a:t>
            </a:r>
            <a:r>
              <a:rPr lang="en-US" err="1"/>
              <a:t>beholdere</a:t>
            </a:r>
            <a:r>
              <a:rPr lang="en-US"/>
              <a:t> er to-</a:t>
            </a:r>
            <a:r>
              <a:rPr lang="en-US" err="1"/>
              <a:t>delte</a:t>
            </a:r>
            <a:r>
              <a:rPr lang="en-US"/>
              <a:t> – de </a:t>
            </a:r>
            <a:r>
              <a:rPr lang="en-US" err="1"/>
              <a:t>bliver</a:t>
            </a:r>
            <a:r>
              <a:rPr lang="en-US"/>
              <a:t> </a:t>
            </a:r>
            <a:r>
              <a:rPr lang="en-US" err="1"/>
              <a:t>tømt</a:t>
            </a:r>
            <a:r>
              <a:rPr lang="en-US"/>
              <a:t> </a:t>
            </a:r>
            <a:r>
              <a:rPr lang="en-US" err="1"/>
              <a:t>af</a:t>
            </a:r>
            <a:r>
              <a:rPr lang="en-US"/>
              <a:t> </a:t>
            </a:r>
            <a:r>
              <a:rPr lang="en-US" err="1"/>
              <a:t>skraldebiler</a:t>
            </a:r>
            <a:r>
              <a:rPr lang="en-US"/>
              <a:t> med to rum. </a:t>
            </a:r>
            <a:r>
              <a:rPr lang="en-US" err="1"/>
              <a:t>Så</a:t>
            </a:r>
            <a:r>
              <a:rPr lang="en-US"/>
              <a:t> </a:t>
            </a:r>
            <a:r>
              <a:rPr lang="en-US" err="1"/>
              <a:t>bliver</a:t>
            </a:r>
            <a:r>
              <a:rPr lang="en-US"/>
              <a:t> det </a:t>
            </a:r>
            <a:r>
              <a:rPr lang="en-US" err="1"/>
              <a:t>sorterede</a:t>
            </a:r>
            <a:r>
              <a:rPr lang="en-US"/>
              <a:t> </a:t>
            </a:r>
            <a:r>
              <a:rPr lang="en-US" err="1"/>
              <a:t>affald</a:t>
            </a:r>
            <a:r>
              <a:rPr lang="en-US"/>
              <a:t> </a:t>
            </a:r>
            <a:r>
              <a:rPr lang="en-US" err="1"/>
              <a:t>holdt</a:t>
            </a:r>
            <a:r>
              <a:rPr lang="en-US"/>
              <a:t> </a:t>
            </a:r>
            <a:r>
              <a:rPr lang="en-US" err="1"/>
              <a:t>adskilt</a:t>
            </a:r>
            <a:r>
              <a:rPr lang="en-US"/>
              <a:t>. </a:t>
            </a:r>
            <a:endParaRPr lang="da-DK"/>
          </a:p>
          <a:p>
            <a:r>
              <a:rPr lang="en-US"/>
              <a:t> </a:t>
            </a:r>
            <a:endParaRPr lang="da-DK"/>
          </a:p>
          <a:p>
            <a:r>
              <a:rPr lang="en-US"/>
              <a:t>Det nye er </a:t>
            </a:r>
            <a:r>
              <a:rPr lang="en-US" err="1"/>
              <a:t>kort</a:t>
            </a:r>
            <a:r>
              <a:rPr lang="en-US"/>
              <a:t> </a:t>
            </a:r>
            <a:r>
              <a:rPr lang="en-US" err="1"/>
              <a:t>fortalt</a:t>
            </a:r>
            <a:r>
              <a:rPr lang="en-US"/>
              <a:t>: </a:t>
            </a:r>
            <a:endParaRPr lang="da-DK"/>
          </a:p>
          <a:p>
            <a:r>
              <a:rPr lang="en-US"/>
              <a:t>Vi </a:t>
            </a:r>
            <a:r>
              <a:rPr lang="en-US" err="1"/>
              <a:t>skal</a:t>
            </a:r>
            <a:r>
              <a:rPr lang="en-US"/>
              <a:t> </a:t>
            </a:r>
            <a:r>
              <a:rPr lang="en-US" err="1"/>
              <a:t>sortere</a:t>
            </a:r>
            <a:r>
              <a:rPr lang="en-US"/>
              <a:t> </a:t>
            </a:r>
            <a:r>
              <a:rPr lang="en-US" err="1"/>
              <a:t>madaffald</a:t>
            </a:r>
            <a:r>
              <a:rPr lang="en-US"/>
              <a:t> for sig – det </a:t>
            </a:r>
            <a:r>
              <a:rPr lang="en-US" err="1"/>
              <a:t>skal</a:t>
            </a:r>
            <a:r>
              <a:rPr lang="en-US"/>
              <a:t> </a:t>
            </a:r>
            <a:r>
              <a:rPr lang="en-US" err="1"/>
              <a:t>afleveres</a:t>
            </a:r>
            <a:r>
              <a:rPr lang="en-US"/>
              <a:t> </a:t>
            </a:r>
            <a:r>
              <a:rPr lang="en-US" err="1"/>
              <a:t>i</a:t>
            </a:r>
            <a:r>
              <a:rPr lang="en-US"/>
              <a:t> </a:t>
            </a:r>
            <a:r>
              <a:rPr lang="en-US" err="1"/>
              <a:t>en</a:t>
            </a:r>
            <a:r>
              <a:rPr lang="en-US"/>
              <a:t> pose med </a:t>
            </a:r>
            <a:r>
              <a:rPr lang="en-US" err="1"/>
              <a:t>knude</a:t>
            </a:r>
            <a:r>
              <a:rPr lang="en-US"/>
              <a:t>. </a:t>
            </a:r>
            <a:endParaRPr lang="da-DK"/>
          </a:p>
          <a:p>
            <a:r>
              <a:rPr lang="en-US" err="1"/>
              <a:t>Blød</a:t>
            </a:r>
            <a:r>
              <a:rPr lang="en-US"/>
              <a:t> </a:t>
            </a:r>
            <a:r>
              <a:rPr lang="en-US" err="1"/>
              <a:t>plast</a:t>
            </a:r>
            <a:r>
              <a:rPr lang="en-US"/>
              <a:t> </a:t>
            </a:r>
            <a:r>
              <a:rPr lang="en-US" err="1"/>
              <a:t>må</a:t>
            </a:r>
            <a:r>
              <a:rPr lang="en-US"/>
              <a:t> gerne </a:t>
            </a:r>
            <a:r>
              <a:rPr lang="en-US" err="1"/>
              <a:t>blandes</a:t>
            </a:r>
            <a:r>
              <a:rPr lang="en-US"/>
              <a:t> </a:t>
            </a:r>
            <a:r>
              <a:rPr lang="en-US" err="1"/>
              <a:t>sammen</a:t>
            </a:r>
            <a:r>
              <a:rPr lang="en-US"/>
              <a:t> med </a:t>
            </a:r>
            <a:r>
              <a:rPr lang="en-US" err="1"/>
              <a:t>hård</a:t>
            </a:r>
            <a:r>
              <a:rPr lang="en-US"/>
              <a:t> </a:t>
            </a:r>
            <a:r>
              <a:rPr lang="en-US" err="1"/>
              <a:t>plast</a:t>
            </a:r>
            <a:r>
              <a:rPr lang="en-US"/>
              <a:t>. </a:t>
            </a:r>
            <a:endParaRPr lang="da-DK"/>
          </a:p>
          <a:p>
            <a:r>
              <a:rPr lang="en-US" err="1"/>
              <a:t>Tekstilaffald</a:t>
            </a:r>
            <a:r>
              <a:rPr lang="en-US"/>
              <a:t> </a:t>
            </a:r>
            <a:r>
              <a:rPr lang="en-US" err="1"/>
              <a:t>skal</a:t>
            </a:r>
            <a:r>
              <a:rPr lang="en-US"/>
              <a:t> </a:t>
            </a:r>
            <a:r>
              <a:rPr lang="en-US" err="1"/>
              <a:t>afleveres</a:t>
            </a:r>
            <a:r>
              <a:rPr lang="en-US"/>
              <a:t> </a:t>
            </a:r>
            <a:r>
              <a:rPr lang="en-US" err="1"/>
              <a:t>i</a:t>
            </a:r>
            <a:r>
              <a:rPr lang="en-US"/>
              <a:t> </a:t>
            </a:r>
            <a:r>
              <a:rPr lang="en-US" err="1"/>
              <a:t>en</a:t>
            </a:r>
            <a:r>
              <a:rPr lang="en-US"/>
              <a:t> </a:t>
            </a:r>
            <a:r>
              <a:rPr lang="en-US" err="1"/>
              <a:t>gennemsigtig</a:t>
            </a:r>
            <a:r>
              <a:rPr lang="en-US"/>
              <a:t> pose med </a:t>
            </a:r>
            <a:r>
              <a:rPr lang="en-US" err="1"/>
              <a:t>knude</a:t>
            </a:r>
            <a:r>
              <a:rPr lang="en-US"/>
              <a:t> </a:t>
            </a:r>
            <a:r>
              <a:rPr lang="en-US" err="1"/>
              <a:t>og</a:t>
            </a:r>
            <a:r>
              <a:rPr lang="en-US"/>
              <a:t> </a:t>
            </a:r>
            <a:r>
              <a:rPr lang="en-US" err="1"/>
              <a:t>lægges</a:t>
            </a:r>
            <a:r>
              <a:rPr lang="en-US"/>
              <a:t> </a:t>
            </a:r>
            <a:r>
              <a:rPr lang="en-US" err="1"/>
              <a:t>i</a:t>
            </a:r>
            <a:r>
              <a:rPr lang="en-US"/>
              <a:t> </a:t>
            </a:r>
            <a:r>
              <a:rPr lang="en-US" err="1"/>
              <a:t>samme</a:t>
            </a:r>
            <a:r>
              <a:rPr lang="en-US"/>
              <a:t> beholder </a:t>
            </a:r>
            <a:r>
              <a:rPr lang="en-US" err="1"/>
              <a:t>som</a:t>
            </a:r>
            <a:r>
              <a:rPr lang="en-US"/>
              <a:t> pap/</a:t>
            </a:r>
            <a:r>
              <a:rPr lang="en-US" err="1"/>
              <a:t>papir</a:t>
            </a:r>
            <a:r>
              <a:rPr lang="en-US"/>
              <a:t>. </a:t>
            </a:r>
            <a:endParaRPr lang="da-DK"/>
          </a:p>
          <a:p>
            <a:r>
              <a:rPr lang="en-US" err="1"/>
              <a:t>Kartoner</a:t>
            </a:r>
            <a:r>
              <a:rPr lang="en-US"/>
              <a:t> </a:t>
            </a:r>
            <a:r>
              <a:rPr lang="en-US" err="1"/>
              <a:t>fra</a:t>
            </a:r>
            <a:r>
              <a:rPr lang="en-US"/>
              <a:t> mad </a:t>
            </a:r>
            <a:r>
              <a:rPr lang="en-US" err="1"/>
              <a:t>og</a:t>
            </a:r>
            <a:r>
              <a:rPr lang="en-US"/>
              <a:t> </a:t>
            </a:r>
            <a:r>
              <a:rPr lang="en-US" err="1"/>
              <a:t>drikkevarer</a:t>
            </a:r>
            <a:r>
              <a:rPr lang="en-US"/>
              <a:t> </a:t>
            </a:r>
            <a:r>
              <a:rPr lang="en-US" err="1"/>
              <a:t>skal</a:t>
            </a:r>
            <a:r>
              <a:rPr lang="en-US"/>
              <a:t> </a:t>
            </a:r>
            <a:r>
              <a:rPr lang="en-US" err="1"/>
              <a:t>sorteres</a:t>
            </a:r>
            <a:r>
              <a:rPr lang="en-US"/>
              <a:t> </a:t>
            </a:r>
            <a:r>
              <a:rPr lang="en-US" err="1"/>
              <a:t>sammen</a:t>
            </a:r>
            <a:r>
              <a:rPr lang="en-US"/>
              <a:t> med </a:t>
            </a:r>
            <a:r>
              <a:rPr lang="en-US" err="1"/>
              <a:t>plast</a:t>
            </a:r>
            <a:r>
              <a:rPr lang="en-US"/>
              <a:t>. </a:t>
            </a:r>
            <a:endParaRPr lang="da-DK"/>
          </a:p>
          <a:p>
            <a:r>
              <a:rPr lang="en-US" err="1"/>
              <a:t>Farligt</a:t>
            </a:r>
            <a:r>
              <a:rPr lang="en-US"/>
              <a:t> </a:t>
            </a:r>
            <a:r>
              <a:rPr lang="en-US" err="1"/>
              <a:t>affald</a:t>
            </a:r>
            <a:r>
              <a:rPr lang="en-US"/>
              <a:t> </a:t>
            </a:r>
            <a:r>
              <a:rPr lang="en-US" err="1"/>
              <a:t>afleveres</a:t>
            </a:r>
            <a:r>
              <a:rPr lang="en-US"/>
              <a:t> </a:t>
            </a:r>
            <a:r>
              <a:rPr lang="en-US" err="1"/>
              <a:t>i</a:t>
            </a:r>
            <a:r>
              <a:rPr lang="en-US"/>
              <a:t> </a:t>
            </a:r>
            <a:r>
              <a:rPr lang="en-US" err="1"/>
              <a:t>en</a:t>
            </a:r>
            <a:r>
              <a:rPr lang="en-US"/>
              <a:t> </a:t>
            </a:r>
            <a:r>
              <a:rPr lang="en-US" err="1"/>
              <a:t>rød</a:t>
            </a:r>
            <a:r>
              <a:rPr lang="en-US"/>
              <a:t> </a:t>
            </a:r>
            <a:r>
              <a:rPr lang="en-US" err="1"/>
              <a:t>kasse</a:t>
            </a:r>
            <a:r>
              <a:rPr lang="en-US"/>
              <a:t>.</a:t>
            </a:r>
            <a:endParaRPr lang="da-DK">
              <a:cs typeface="Arial"/>
            </a:endParaRPr>
          </a:p>
          <a:p>
            <a:endParaRPr lang="en-US">
              <a:latin typeface="Calibri"/>
              <a:cs typeface="Calibri"/>
            </a:endParaRPr>
          </a:p>
        </p:txBody>
      </p:sp>
    </p:spTree>
    <p:extLst>
      <p:ext uri="{BB962C8B-B14F-4D97-AF65-F5344CB8AC3E}">
        <p14:creationId xmlns:p14="http://schemas.microsoft.com/office/powerpoint/2010/main" val="267878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Som noget nyt skal madaffald sorteres for sig selv. </a:t>
            </a:r>
          </a:p>
          <a:p>
            <a:r>
              <a:rPr lang="da-DK"/>
              <a:t>Det skal i en plastpose med knude. Man kan bruge samme type pose som man normalt bruger til affald. </a:t>
            </a:r>
          </a:p>
          <a:p>
            <a:r>
              <a:rPr lang="da-DK"/>
              <a:t>Madaffaldet bliver sendt til et anlæg, hvor det omdannes til biogas og gødning til landbrugsjorden. Poserne sorteres fra på anlægget. </a:t>
            </a:r>
          </a:p>
          <a:p>
            <a:r>
              <a:rPr lang="da-DK"/>
              <a:t>Jord og haveaffald må IKKE komme i madaffald.  </a:t>
            </a:r>
            <a:endParaRPr lang="da-DK">
              <a:cs typeface="Arial" panose="020F0502020204030204"/>
            </a:endParaRPr>
          </a:p>
          <a:p>
            <a:endParaRPr lang="da-DK">
              <a:cs typeface="Arial" panose="020F0502020204030204"/>
            </a:endParaRPr>
          </a:p>
        </p:txBody>
      </p:sp>
      <p:sp>
        <p:nvSpPr>
          <p:cNvPr id="4" name="Pladsholder til slidenummer 3"/>
          <p:cNvSpPr>
            <a:spLocks noGrp="1"/>
          </p:cNvSpPr>
          <p:nvPr>
            <p:ph type="sldNum" sz="quarter" idx="5"/>
          </p:nvPr>
        </p:nvSpPr>
        <p:spPr/>
        <p:txBody>
          <a:bodyPr/>
          <a:lstStyle/>
          <a:p>
            <a:fld id="{52E39FF6-85BF-4D24-99A0-2A4F6A806F69}" type="slidenum">
              <a:rPr lang="da-DK" smtClean="0"/>
              <a:t>5</a:t>
            </a:fld>
            <a:endParaRPr lang="da-DK"/>
          </a:p>
        </p:txBody>
      </p:sp>
    </p:spTree>
    <p:extLst>
      <p:ext uri="{BB962C8B-B14F-4D97-AF65-F5344CB8AC3E}">
        <p14:creationId xmlns:p14="http://schemas.microsoft.com/office/powerpoint/2010/main" val="98816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Vi er </a:t>
            </a:r>
            <a:r>
              <a:rPr lang="en-US" dirty="0" err="1"/>
              <a:t>vant</a:t>
            </a:r>
            <a:r>
              <a:rPr lang="en-US" dirty="0"/>
              <a:t> </a:t>
            </a:r>
            <a:r>
              <a:rPr lang="en-US" dirty="0" err="1"/>
              <a:t>til</a:t>
            </a:r>
            <a:r>
              <a:rPr lang="en-US" dirty="0"/>
              <a:t> at </a:t>
            </a:r>
            <a:r>
              <a:rPr lang="en-US" dirty="0" err="1"/>
              <a:t>sortere</a:t>
            </a:r>
            <a:r>
              <a:rPr lang="en-US" dirty="0"/>
              <a:t> pap </a:t>
            </a:r>
            <a:r>
              <a:rPr lang="en-US" dirty="0" err="1"/>
              <a:t>og</a:t>
            </a:r>
            <a:r>
              <a:rPr lang="en-US" dirty="0"/>
              <a:t> </a:t>
            </a:r>
            <a:r>
              <a:rPr lang="en-US" dirty="0" err="1"/>
              <a:t>papir</a:t>
            </a:r>
            <a:r>
              <a:rPr lang="en-US" dirty="0"/>
              <a:t> </a:t>
            </a:r>
            <a:r>
              <a:rPr lang="en-US" dirty="0" err="1"/>
              <a:t>fra</a:t>
            </a:r>
            <a:r>
              <a:rPr lang="en-US" dirty="0"/>
              <a:t>. Det </a:t>
            </a:r>
            <a:r>
              <a:rPr lang="en-US" dirty="0" err="1"/>
              <a:t>skal</a:t>
            </a:r>
            <a:r>
              <a:rPr lang="en-US" dirty="0"/>
              <a:t> vi </a:t>
            </a:r>
            <a:r>
              <a:rPr lang="en-US" dirty="0" err="1"/>
              <a:t>fortsætte</a:t>
            </a:r>
            <a:r>
              <a:rPr lang="en-US" dirty="0"/>
              <a:t> med. </a:t>
            </a:r>
            <a:endParaRPr lang="da-DK" dirty="0"/>
          </a:p>
          <a:p>
            <a:r>
              <a:rPr lang="en-US" dirty="0"/>
              <a:t>Pap </a:t>
            </a:r>
            <a:r>
              <a:rPr lang="en-US" dirty="0" err="1"/>
              <a:t>og</a:t>
            </a:r>
            <a:r>
              <a:rPr lang="en-US" dirty="0"/>
              <a:t> </a:t>
            </a:r>
            <a:r>
              <a:rPr lang="en-US" dirty="0" err="1"/>
              <a:t>papir</a:t>
            </a:r>
            <a:r>
              <a:rPr lang="en-US" dirty="0"/>
              <a:t> </a:t>
            </a:r>
            <a:r>
              <a:rPr lang="en-US" dirty="0" err="1"/>
              <a:t>skal</a:t>
            </a:r>
            <a:r>
              <a:rPr lang="en-US" dirty="0"/>
              <a:t> </a:t>
            </a:r>
            <a:r>
              <a:rPr lang="en-US" dirty="0" err="1"/>
              <a:t>være</a:t>
            </a:r>
            <a:r>
              <a:rPr lang="en-US" dirty="0"/>
              <a:t> rent </a:t>
            </a:r>
            <a:r>
              <a:rPr lang="en-US" dirty="0" err="1"/>
              <a:t>og</a:t>
            </a:r>
            <a:r>
              <a:rPr lang="en-US" dirty="0"/>
              <a:t> </a:t>
            </a:r>
            <a:r>
              <a:rPr lang="en-US" dirty="0" err="1"/>
              <a:t>tørt</a:t>
            </a:r>
            <a:r>
              <a:rPr lang="en-US" dirty="0"/>
              <a:t>. </a:t>
            </a:r>
            <a:r>
              <a:rPr lang="en-US" dirty="0" err="1"/>
              <a:t>Vådt</a:t>
            </a:r>
            <a:r>
              <a:rPr lang="en-US" dirty="0"/>
              <a:t> </a:t>
            </a:r>
            <a:r>
              <a:rPr lang="en-US" dirty="0" err="1"/>
              <a:t>og</a:t>
            </a:r>
            <a:r>
              <a:rPr lang="en-US" dirty="0"/>
              <a:t> </a:t>
            </a:r>
            <a:r>
              <a:rPr lang="en-US" dirty="0" err="1"/>
              <a:t>snavset</a:t>
            </a:r>
            <a:r>
              <a:rPr lang="en-US" dirty="0"/>
              <a:t> </a:t>
            </a:r>
            <a:r>
              <a:rPr lang="en-US" dirty="0" err="1"/>
              <a:t>papir</a:t>
            </a:r>
            <a:r>
              <a:rPr lang="en-US" dirty="0"/>
              <a:t> </a:t>
            </a:r>
            <a:r>
              <a:rPr lang="en-US" dirty="0" err="1"/>
              <a:t>skal</a:t>
            </a:r>
            <a:r>
              <a:rPr lang="en-US" dirty="0"/>
              <a:t> </a:t>
            </a:r>
            <a:r>
              <a:rPr lang="en-US" dirty="0" err="1"/>
              <a:t>i</a:t>
            </a:r>
            <a:r>
              <a:rPr lang="en-US" dirty="0"/>
              <a:t> </a:t>
            </a:r>
            <a:r>
              <a:rPr lang="en-US" dirty="0" err="1"/>
              <a:t>restaffald</a:t>
            </a:r>
            <a:r>
              <a:rPr lang="en-US" dirty="0"/>
              <a:t>. </a:t>
            </a:r>
            <a:r>
              <a:rPr lang="en-US" dirty="0" err="1"/>
              <a:t>Pizzabakker</a:t>
            </a:r>
            <a:r>
              <a:rPr lang="en-US" dirty="0"/>
              <a:t> </a:t>
            </a:r>
            <a:r>
              <a:rPr lang="en-US" dirty="0" err="1"/>
              <a:t>skal</a:t>
            </a:r>
            <a:r>
              <a:rPr lang="en-US" dirty="0"/>
              <a:t> </a:t>
            </a:r>
            <a:r>
              <a:rPr lang="en-US" dirty="0" err="1"/>
              <a:t>også</a:t>
            </a:r>
            <a:r>
              <a:rPr lang="en-US" dirty="0"/>
              <a:t> </a:t>
            </a:r>
            <a:r>
              <a:rPr lang="en-US" dirty="0" err="1"/>
              <a:t>i</a:t>
            </a:r>
            <a:r>
              <a:rPr lang="en-US" dirty="0"/>
              <a:t> </a:t>
            </a:r>
            <a:r>
              <a:rPr lang="en-US" dirty="0" err="1"/>
              <a:t>restaffald</a:t>
            </a:r>
            <a:r>
              <a:rPr lang="en-US" dirty="0"/>
              <a:t>. </a:t>
            </a:r>
            <a:endParaRPr lang="da-DK" dirty="0"/>
          </a:p>
          <a:p>
            <a:r>
              <a:rPr lang="en-US" dirty="0"/>
              <a:t>Pap </a:t>
            </a:r>
            <a:r>
              <a:rPr lang="en-US" dirty="0" err="1"/>
              <a:t>og</a:t>
            </a:r>
            <a:r>
              <a:rPr lang="en-US" dirty="0"/>
              <a:t> </a:t>
            </a:r>
            <a:r>
              <a:rPr lang="en-US" dirty="0" err="1"/>
              <a:t>papir</a:t>
            </a:r>
            <a:r>
              <a:rPr lang="en-US" dirty="0"/>
              <a:t> </a:t>
            </a:r>
            <a:r>
              <a:rPr lang="en-US" dirty="0" err="1"/>
              <a:t>må</a:t>
            </a:r>
            <a:r>
              <a:rPr lang="en-US" dirty="0"/>
              <a:t> IKKE </a:t>
            </a:r>
            <a:r>
              <a:rPr lang="en-US" dirty="0" err="1"/>
              <a:t>kommes</a:t>
            </a:r>
            <a:r>
              <a:rPr lang="en-US" dirty="0"/>
              <a:t> </a:t>
            </a:r>
            <a:r>
              <a:rPr lang="en-US" dirty="0" err="1"/>
              <a:t>i</a:t>
            </a:r>
            <a:r>
              <a:rPr lang="en-US" dirty="0"/>
              <a:t> pose – det </a:t>
            </a:r>
            <a:r>
              <a:rPr lang="en-US" dirty="0" err="1"/>
              <a:t>skal</a:t>
            </a:r>
            <a:r>
              <a:rPr lang="en-US" dirty="0"/>
              <a:t> </a:t>
            </a:r>
            <a:r>
              <a:rPr lang="en-US" dirty="0" err="1"/>
              <a:t>ligge</a:t>
            </a:r>
            <a:r>
              <a:rPr lang="en-US" dirty="0"/>
              <a:t> </a:t>
            </a:r>
            <a:r>
              <a:rPr lang="en-US" dirty="0" err="1"/>
              <a:t>løst</a:t>
            </a:r>
            <a:r>
              <a:rPr lang="en-US" dirty="0"/>
              <a:t> </a:t>
            </a:r>
            <a:r>
              <a:rPr lang="en-US" dirty="0" err="1"/>
              <a:t>i</a:t>
            </a:r>
            <a:r>
              <a:rPr lang="en-US" dirty="0"/>
              <a:t> </a:t>
            </a:r>
            <a:r>
              <a:rPr lang="en-US" dirty="0" err="1"/>
              <a:t>skraldespanden</a:t>
            </a:r>
            <a:r>
              <a:rPr lang="en-US" dirty="0"/>
              <a:t>.         </a:t>
            </a:r>
            <a:endParaRPr lang="en-US" dirty="0">
              <a:cs typeface="Arial"/>
            </a:endParaRPr>
          </a:p>
          <a:p>
            <a:endParaRPr lang="en-US" dirty="0">
              <a:cs typeface="Arial"/>
            </a:endParaRPr>
          </a:p>
          <a:p>
            <a:r>
              <a:rPr lang="en-US" dirty="0" err="1"/>
              <a:t>Som</a:t>
            </a:r>
            <a:r>
              <a:rPr lang="en-US" dirty="0"/>
              <a:t> </a:t>
            </a:r>
            <a:r>
              <a:rPr lang="en-US" dirty="0" err="1"/>
              <a:t>noget</a:t>
            </a:r>
            <a:r>
              <a:rPr lang="en-US" dirty="0"/>
              <a:t> </a:t>
            </a:r>
            <a:r>
              <a:rPr lang="en-US" dirty="0" err="1"/>
              <a:t>nyt</a:t>
            </a:r>
            <a:r>
              <a:rPr lang="en-US" dirty="0"/>
              <a:t> </a:t>
            </a:r>
            <a:r>
              <a:rPr lang="en-US" dirty="0" err="1"/>
              <a:t>skal</a:t>
            </a:r>
            <a:r>
              <a:rPr lang="en-US" dirty="0"/>
              <a:t> </a:t>
            </a:r>
            <a:r>
              <a:rPr lang="en-US" dirty="0" err="1"/>
              <a:t>tekstilaffald</a:t>
            </a:r>
            <a:r>
              <a:rPr lang="en-US" dirty="0"/>
              <a:t> </a:t>
            </a:r>
            <a:r>
              <a:rPr lang="en-US" dirty="0" err="1"/>
              <a:t>i</a:t>
            </a:r>
            <a:r>
              <a:rPr lang="en-US" dirty="0"/>
              <a:t> </a:t>
            </a:r>
            <a:r>
              <a:rPr lang="en-US" dirty="0" err="1"/>
              <a:t>samme</a:t>
            </a:r>
            <a:r>
              <a:rPr lang="en-US" dirty="0"/>
              <a:t> beholder </a:t>
            </a:r>
            <a:r>
              <a:rPr lang="en-US" dirty="0" err="1"/>
              <a:t>som</a:t>
            </a:r>
            <a:r>
              <a:rPr lang="en-US" dirty="0"/>
              <a:t> pap </a:t>
            </a:r>
            <a:r>
              <a:rPr lang="en-US" dirty="0" err="1"/>
              <a:t>og</a:t>
            </a:r>
            <a:r>
              <a:rPr lang="en-US" dirty="0"/>
              <a:t> </a:t>
            </a:r>
            <a:r>
              <a:rPr lang="en-US" dirty="0" err="1"/>
              <a:t>papir</a:t>
            </a:r>
            <a:r>
              <a:rPr lang="en-US" dirty="0"/>
              <a:t>. </a:t>
            </a:r>
            <a:r>
              <a:rPr lang="en-US" dirty="0" err="1"/>
              <a:t>Tekstilaffald</a:t>
            </a:r>
            <a:r>
              <a:rPr lang="en-US" dirty="0"/>
              <a:t> er </a:t>
            </a:r>
            <a:r>
              <a:rPr lang="en-US" dirty="0" err="1"/>
              <a:t>ødelagt</a:t>
            </a:r>
            <a:r>
              <a:rPr lang="en-US" dirty="0"/>
              <a:t> </a:t>
            </a:r>
            <a:r>
              <a:rPr lang="en-US" dirty="0" err="1"/>
              <a:t>tøj</a:t>
            </a:r>
            <a:r>
              <a:rPr lang="en-US" dirty="0"/>
              <a:t>, </a:t>
            </a:r>
            <a:r>
              <a:rPr lang="en-US" dirty="0" err="1"/>
              <a:t>tekstiler</a:t>
            </a:r>
            <a:r>
              <a:rPr lang="en-US" dirty="0"/>
              <a:t> </a:t>
            </a:r>
            <a:r>
              <a:rPr lang="en-US" dirty="0" err="1"/>
              <a:t>og</a:t>
            </a:r>
            <a:r>
              <a:rPr lang="en-US" dirty="0"/>
              <a:t> </a:t>
            </a:r>
            <a:r>
              <a:rPr lang="en-US" dirty="0" err="1"/>
              <a:t>sko</a:t>
            </a:r>
            <a:r>
              <a:rPr lang="en-US" dirty="0"/>
              <a:t>, </a:t>
            </a:r>
            <a:r>
              <a:rPr lang="en-US" dirty="0" err="1"/>
              <a:t>som</a:t>
            </a:r>
            <a:r>
              <a:rPr lang="en-US" dirty="0"/>
              <a:t> </a:t>
            </a:r>
            <a:r>
              <a:rPr lang="en-US" dirty="0" err="1"/>
              <a:t>ikke</a:t>
            </a:r>
            <a:r>
              <a:rPr lang="en-US" dirty="0"/>
              <a:t> </a:t>
            </a:r>
            <a:r>
              <a:rPr lang="en-US" dirty="0" err="1"/>
              <a:t>længere</a:t>
            </a:r>
            <a:r>
              <a:rPr lang="en-US" dirty="0"/>
              <a:t> </a:t>
            </a:r>
            <a:r>
              <a:rPr lang="en-US" dirty="0" err="1"/>
              <a:t>kan</a:t>
            </a:r>
            <a:r>
              <a:rPr lang="en-US" dirty="0"/>
              <a:t> </a:t>
            </a:r>
            <a:r>
              <a:rPr lang="en-US" dirty="0" err="1"/>
              <a:t>bruges</a:t>
            </a:r>
            <a:r>
              <a:rPr lang="en-US" dirty="0"/>
              <a:t>. </a:t>
            </a:r>
            <a:endParaRPr lang="da-DK" dirty="0">
              <a:cs typeface="Arial"/>
            </a:endParaRPr>
          </a:p>
          <a:p>
            <a:r>
              <a:rPr lang="en-US" dirty="0"/>
              <a:t>Det </a:t>
            </a:r>
            <a:r>
              <a:rPr lang="en-US" dirty="0" err="1"/>
              <a:t>skal</a:t>
            </a:r>
            <a:r>
              <a:rPr lang="en-US" dirty="0"/>
              <a:t> </a:t>
            </a:r>
            <a:r>
              <a:rPr lang="en-US" dirty="0" err="1"/>
              <a:t>være</a:t>
            </a:r>
            <a:r>
              <a:rPr lang="en-US" dirty="0"/>
              <a:t> </a:t>
            </a:r>
            <a:r>
              <a:rPr lang="en-US" dirty="0" err="1"/>
              <a:t>tørt</a:t>
            </a:r>
            <a:r>
              <a:rPr lang="en-US" dirty="0"/>
              <a:t> </a:t>
            </a:r>
            <a:r>
              <a:rPr lang="en-US" dirty="0" err="1"/>
              <a:t>og</a:t>
            </a:r>
            <a:r>
              <a:rPr lang="en-US" dirty="0"/>
              <a:t> </a:t>
            </a:r>
            <a:r>
              <a:rPr lang="en-US" dirty="0" err="1"/>
              <a:t>lægges</a:t>
            </a:r>
            <a:r>
              <a:rPr lang="en-US" dirty="0"/>
              <a:t> </a:t>
            </a:r>
            <a:r>
              <a:rPr lang="en-US" dirty="0" err="1"/>
              <a:t>i</a:t>
            </a:r>
            <a:r>
              <a:rPr lang="en-US" dirty="0"/>
              <a:t> </a:t>
            </a:r>
            <a:r>
              <a:rPr lang="en-US" dirty="0" err="1"/>
              <a:t>en</a:t>
            </a:r>
            <a:r>
              <a:rPr lang="en-US" dirty="0"/>
              <a:t> </a:t>
            </a:r>
            <a:r>
              <a:rPr lang="en-US" dirty="0" err="1"/>
              <a:t>gennemsigtig</a:t>
            </a:r>
            <a:r>
              <a:rPr lang="en-US" dirty="0"/>
              <a:t> pose med </a:t>
            </a:r>
            <a:r>
              <a:rPr lang="en-US" dirty="0" err="1"/>
              <a:t>knude</a:t>
            </a:r>
            <a:r>
              <a:rPr lang="en-US" dirty="0"/>
              <a:t>. </a:t>
            </a:r>
            <a:r>
              <a:rPr lang="en-US" dirty="0" err="1"/>
              <a:t>Prik</a:t>
            </a:r>
            <a:r>
              <a:rPr lang="en-US" dirty="0"/>
              <a:t> </a:t>
            </a:r>
            <a:r>
              <a:rPr lang="en-US" dirty="0" err="1"/>
              <a:t>hul</a:t>
            </a:r>
            <a:r>
              <a:rPr lang="en-US" dirty="0"/>
              <a:t> </a:t>
            </a:r>
            <a:r>
              <a:rPr lang="en-US" dirty="0" err="1"/>
              <a:t>i</a:t>
            </a:r>
            <a:r>
              <a:rPr lang="en-US" dirty="0"/>
              <a:t> </a:t>
            </a:r>
            <a:r>
              <a:rPr lang="en-US" dirty="0" err="1"/>
              <a:t>posen</a:t>
            </a:r>
            <a:r>
              <a:rPr lang="en-US" dirty="0"/>
              <a:t>, </a:t>
            </a:r>
            <a:r>
              <a:rPr lang="en-US" dirty="0" err="1"/>
              <a:t>så</a:t>
            </a:r>
            <a:r>
              <a:rPr lang="en-US" dirty="0"/>
              <a:t> den </a:t>
            </a:r>
            <a:r>
              <a:rPr lang="en-US" dirty="0" err="1"/>
              <a:t>ikke</a:t>
            </a:r>
            <a:r>
              <a:rPr lang="en-US" dirty="0"/>
              <a:t> </a:t>
            </a:r>
            <a:r>
              <a:rPr lang="en-US" dirty="0" err="1"/>
              <a:t>sprænger</a:t>
            </a:r>
            <a:r>
              <a:rPr lang="en-US" dirty="0"/>
              <a:t> </a:t>
            </a:r>
            <a:r>
              <a:rPr lang="en-US" dirty="0" err="1"/>
              <a:t>i</a:t>
            </a:r>
            <a:r>
              <a:rPr lang="en-US" dirty="0"/>
              <a:t> </a:t>
            </a:r>
            <a:r>
              <a:rPr lang="en-US" dirty="0" err="1"/>
              <a:t>skraldebilen</a:t>
            </a:r>
            <a:r>
              <a:rPr lang="en-US" dirty="0"/>
              <a:t>. </a:t>
            </a:r>
            <a:endParaRPr lang="da-DK" dirty="0"/>
          </a:p>
          <a:p>
            <a:r>
              <a:rPr lang="en-US" dirty="0" err="1"/>
              <a:t>Brugbart</a:t>
            </a:r>
            <a:r>
              <a:rPr lang="en-US" dirty="0"/>
              <a:t> </a:t>
            </a:r>
            <a:r>
              <a:rPr lang="en-US" dirty="0" err="1"/>
              <a:t>tøj</a:t>
            </a:r>
            <a:r>
              <a:rPr lang="en-US" dirty="0"/>
              <a:t> </a:t>
            </a:r>
            <a:r>
              <a:rPr lang="en-US" dirty="0" err="1"/>
              <a:t>bør</a:t>
            </a:r>
            <a:r>
              <a:rPr lang="en-US" dirty="0"/>
              <a:t> </a:t>
            </a:r>
            <a:r>
              <a:rPr lang="en-US" dirty="0" err="1"/>
              <a:t>stadig</a:t>
            </a:r>
            <a:r>
              <a:rPr lang="en-US" dirty="0"/>
              <a:t> </a:t>
            </a:r>
            <a:r>
              <a:rPr lang="en-US" dirty="0" err="1"/>
              <a:t>afleveres</a:t>
            </a:r>
            <a:r>
              <a:rPr lang="en-US" dirty="0"/>
              <a:t> </a:t>
            </a:r>
            <a:r>
              <a:rPr lang="en-US" dirty="0" err="1"/>
              <a:t>i</a:t>
            </a:r>
            <a:r>
              <a:rPr lang="en-US" dirty="0"/>
              <a:t> </a:t>
            </a:r>
            <a:r>
              <a:rPr lang="en-US" dirty="0" err="1"/>
              <a:t>tøjcontaineren</a:t>
            </a:r>
            <a:r>
              <a:rPr lang="en-US" dirty="0"/>
              <a:t> </a:t>
            </a:r>
            <a:r>
              <a:rPr lang="en-US" dirty="0" err="1"/>
              <a:t>til</a:t>
            </a:r>
            <a:r>
              <a:rPr lang="en-US" dirty="0"/>
              <a:t> </a:t>
            </a:r>
            <a:r>
              <a:rPr lang="en-US" dirty="0" err="1"/>
              <a:t>velgørende</a:t>
            </a:r>
            <a:r>
              <a:rPr lang="en-US" dirty="0"/>
              <a:t> </a:t>
            </a:r>
            <a:r>
              <a:rPr lang="en-US" dirty="0" err="1"/>
              <a:t>organisationer</a:t>
            </a:r>
            <a:r>
              <a:rPr lang="en-US" dirty="0"/>
              <a:t>. </a:t>
            </a:r>
            <a:endParaRPr lang="da-DK" dirty="0"/>
          </a:p>
          <a:p>
            <a:endParaRPr lang="en-US" dirty="0">
              <a:latin typeface="Calibri"/>
              <a:cs typeface="Calibri"/>
            </a:endParaRPr>
          </a:p>
        </p:txBody>
      </p:sp>
    </p:spTree>
    <p:extLst>
      <p:ext uri="{BB962C8B-B14F-4D97-AF65-F5344CB8AC3E}">
        <p14:creationId xmlns:p14="http://schemas.microsoft.com/office/powerpoint/2010/main" val="246192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Plast-</a:t>
            </a:r>
            <a:r>
              <a:rPr lang="en-US" err="1"/>
              <a:t>emballage</a:t>
            </a:r>
            <a:r>
              <a:rPr lang="en-US"/>
              <a:t> </a:t>
            </a:r>
            <a:r>
              <a:rPr lang="en-US" err="1"/>
              <a:t>skal</a:t>
            </a:r>
            <a:r>
              <a:rPr lang="en-US"/>
              <a:t> </a:t>
            </a:r>
            <a:r>
              <a:rPr lang="en-US" err="1"/>
              <a:t>sorteres</a:t>
            </a:r>
            <a:r>
              <a:rPr lang="en-US"/>
              <a:t> </a:t>
            </a:r>
            <a:r>
              <a:rPr lang="en-US" err="1"/>
              <a:t>til</a:t>
            </a:r>
            <a:r>
              <a:rPr lang="en-US"/>
              <a:t> </a:t>
            </a:r>
            <a:r>
              <a:rPr lang="en-US" err="1"/>
              <a:t>genanvendelse</a:t>
            </a:r>
            <a:r>
              <a:rPr lang="en-US"/>
              <a:t>. Nu </a:t>
            </a:r>
            <a:r>
              <a:rPr lang="en-US" err="1"/>
              <a:t>gælder</a:t>
            </a:r>
            <a:r>
              <a:rPr lang="en-US"/>
              <a:t> det </a:t>
            </a:r>
            <a:r>
              <a:rPr lang="en-US" err="1"/>
              <a:t>både</a:t>
            </a:r>
            <a:r>
              <a:rPr lang="en-US"/>
              <a:t> </a:t>
            </a:r>
            <a:r>
              <a:rPr lang="en-US" err="1"/>
              <a:t>hård</a:t>
            </a:r>
            <a:r>
              <a:rPr lang="en-US"/>
              <a:t> </a:t>
            </a:r>
            <a:r>
              <a:rPr lang="en-US" err="1"/>
              <a:t>plast</a:t>
            </a:r>
            <a:r>
              <a:rPr lang="en-US"/>
              <a:t> </a:t>
            </a:r>
            <a:r>
              <a:rPr lang="en-US" err="1"/>
              <a:t>og</a:t>
            </a:r>
            <a:r>
              <a:rPr lang="en-US"/>
              <a:t> </a:t>
            </a:r>
            <a:r>
              <a:rPr lang="en-US" err="1"/>
              <a:t>blød</a:t>
            </a:r>
            <a:r>
              <a:rPr lang="en-US"/>
              <a:t> </a:t>
            </a:r>
            <a:r>
              <a:rPr lang="en-US" err="1"/>
              <a:t>plast</a:t>
            </a:r>
            <a:r>
              <a:rPr lang="en-US"/>
              <a:t>. Man </a:t>
            </a:r>
            <a:r>
              <a:rPr lang="en-US" err="1"/>
              <a:t>må</a:t>
            </a:r>
            <a:r>
              <a:rPr lang="en-US"/>
              <a:t> </a:t>
            </a:r>
            <a:r>
              <a:rPr lang="en-US" err="1"/>
              <a:t>altså</a:t>
            </a:r>
            <a:r>
              <a:rPr lang="en-US"/>
              <a:t> gerne </a:t>
            </a:r>
            <a:r>
              <a:rPr lang="en-US" err="1"/>
              <a:t>aflevere</a:t>
            </a:r>
            <a:r>
              <a:rPr lang="en-US"/>
              <a:t> </a:t>
            </a:r>
            <a:r>
              <a:rPr lang="en-US" err="1"/>
              <a:t>plastikposer</a:t>
            </a:r>
            <a:r>
              <a:rPr lang="en-US"/>
              <a:t> </a:t>
            </a:r>
            <a:r>
              <a:rPr lang="en-US" err="1"/>
              <a:t>sammen</a:t>
            </a:r>
            <a:r>
              <a:rPr lang="en-US"/>
              <a:t> med creme-fraiche-</a:t>
            </a:r>
            <a:r>
              <a:rPr lang="en-US" err="1"/>
              <a:t>bøtten</a:t>
            </a:r>
            <a:r>
              <a:rPr lang="en-US"/>
              <a:t>. </a:t>
            </a:r>
            <a:r>
              <a:rPr lang="en-US" err="1"/>
              <a:t>Affaldet</a:t>
            </a:r>
            <a:r>
              <a:rPr lang="en-US"/>
              <a:t> </a:t>
            </a:r>
            <a:r>
              <a:rPr lang="en-US" err="1"/>
              <a:t>skal</a:t>
            </a:r>
            <a:r>
              <a:rPr lang="en-US"/>
              <a:t> </a:t>
            </a:r>
            <a:r>
              <a:rPr lang="en-US" err="1"/>
              <a:t>ikke</a:t>
            </a:r>
            <a:r>
              <a:rPr lang="en-US"/>
              <a:t> </a:t>
            </a:r>
            <a:r>
              <a:rPr lang="en-US" err="1"/>
              <a:t>vaskes</a:t>
            </a:r>
            <a:r>
              <a:rPr lang="en-US"/>
              <a:t>, men det </a:t>
            </a:r>
            <a:r>
              <a:rPr lang="en-US" err="1"/>
              <a:t>skal</a:t>
            </a:r>
            <a:r>
              <a:rPr lang="en-US"/>
              <a:t> </a:t>
            </a:r>
            <a:r>
              <a:rPr lang="en-US" err="1"/>
              <a:t>være</a:t>
            </a:r>
            <a:r>
              <a:rPr lang="en-US"/>
              <a:t> </a:t>
            </a:r>
            <a:r>
              <a:rPr lang="en-US" err="1"/>
              <a:t>tømt</a:t>
            </a:r>
            <a:r>
              <a:rPr lang="en-US"/>
              <a:t> </a:t>
            </a:r>
            <a:r>
              <a:rPr lang="en-US" err="1"/>
              <a:t>og</a:t>
            </a:r>
            <a:r>
              <a:rPr lang="en-US"/>
              <a:t> </a:t>
            </a:r>
            <a:r>
              <a:rPr lang="en-US" err="1"/>
              <a:t>skrabet</a:t>
            </a:r>
            <a:r>
              <a:rPr lang="en-US"/>
              <a:t> for </a:t>
            </a:r>
            <a:r>
              <a:rPr lang="en-US" err="1"/>
              <a:t>madrester</a:t>
            </a:r>
            <a:r>
              <a:rPr lang="en-US"/>
              <a:t>. Vi </a:t>
            </a:r>
            <a:r>
              <a:rPr lang="en-US" err="1"/>
              <a:t>har</a:t>
            </a:r>
            <a:r>
              <a:rPr lang="en-US"/>
              <a:t> </a:t>
            </a:r>
            <a:r>
              <a:rPr lang="en-US" err="1"/>
              <a:t>været</a:t>
            </a:r>
            <a:r>
              <a:rPr lang="en-US"/>
              <a:t> </a:t>
            </a:r>
            <a:r>
              <a:rPr lang="en-US" err="1"/>
              <a:t>vant</a:t>
            </a:r>
            <a:r>
              <a:rPr lang="en-US"/>
              <a:t> </a:t>
            </a:r>
            <a:r>
              <a:rPr lang="en-US" err="1"/>
              <a:t>til</a:t>
            </a:r>
            <a:r>
              <a:rPr lang="en-US"/>
              <a:t> at </a:t>
            </a:r>
            <a:r>
              <a:rPr lang="en-US" err="1"/>
              <a:t>lægge</a:t>
            </a:r>
            <a:r>
              <a:rPr lang="en-US"/>
              <a:t> </a:t>
            </a:r>
            <a:r>
              <a:rPr lang="en-US" err="1"/>
              <a:t>plast</a:t>
            </a:r>
            <a:r>
              <a:rPr lang="en-US"/>
              <a:t> </a:t>
            </a:r>
            <a:r>
              <a:rPr lang="en-US" err="1"/>
              <a:t>i</a:t>
            </a:r>
            <a:r>
              <a:rPr lang="en-US"/>
              <a:t> </a:t>
            </a:r>
            <a:r>
              <a:rPr lang="en-US" err="1"/>
              <a:t>samme</a:t>
            </a:r>
            <a:r>
              <a:rPr lang="en-US"/>
              <a:t> beholder </a:t>
            </a:r>
            <a:r>
              <a:rPr lang="en-US" err="1"/>
              <a:t>som</a:t>
            </a:r>
            <a:r>
              <a:rPr lang="en-US"/>
              <a:t> </a:t>
            </a:r>
            <a:r>
              <a:rPr lang="en-US" err="1"/>
              <a:t>glas</a:t>
            </a:r>
            <a:r>
              <a:rPr lang="en-US"/>
              <a:t> </a:t>
            </a:r>
            <a:r>
              <a:rPr lang="en-US" err="1"/>
              <a:t>og</a:t>
            </a:r>
            <a:r>
              <a:rPr lang="en-US"/>
              <a:t> metal. Nu </a:t>
            </a:r>
            <a:r>
              <a:rPr lang="en-US" err="1"/>
              <a:t>skal</a:t>
            </a:r>
            <a:r>
              <a:rPr lang="en-US"/>
              <a:t> </a:t>
            </a:r>
            <a:r>
              <a:rPr lang="en-US" err="1"/>
              <a:t>plast</a:t>
            </a:r>
            <a:r>
              <a:rPr lang="en-US"/>
              <a:t> </a:t>
            </a:r>
            <a:r>
              <a:rPr lang="en-US" err="1"/>
              <a:t>i</a:t>
            </a:r>
            <a:r>
              <a:rPr lang="en-US"/>
              <a:t> </a:t>
            </a:r>
            <a:r>
              <a:rPr lang="en-US" err="1"/>
              <a:t>en</a:t>
            </a:r>
            <a:r>
              <a:rPr lang="en-US"/>
              <a:t> </a:t>
            </a:r>
            <a:r>
              <a:rPr lang="en-US" err="1"/>
              <a:t>anden</a:t>
            </a:r>
            <a:r>
              <a:rPr lang="en-US"/>
              <a:t> beholder. </a:t>
            </a:r>
            <a:endParaRPr lang="da-DK"/>
          </a:p>
          <a:p>
            <a:endParaRPr lang="en-US"/>
          </a:p>
          <a:p>
            <a:r>
              <a:rPr lang="en-US"/>
              <a:t>Som </a:t>
            </a:r>
            <a:r>
              <a:rPr lang="en-US" err="1"/>
              <a:t>noget</a:t>
            </a:r>
            <a:r>
              <a:rPr lang="en-US"/>
              <a:t> </a:t>
            </a:r>
            <a:r>
              <a:rPr lang="en-US" err="1"/>
              <a:t>nyt</a:t>
            </a:r>
            <a:r>
              <a:rPr lang="en-US"/>
              <a:t> </a:t>
            </a:r>
            <a:r>
              <a:rPr lang="en-US" err="1"/>
              <a:t>skal</a:t>
            </a:r>
            <a:r>
              <a:rPr lang="en-US"/>
              <a:t> mad- </a:t>
            </a:r>
            <a:r>
              <a:rPr lang="en-US" err="1"/>
              <a:t>og</a:t>
            </a:r>
            <a:r>
              <a:rPr lang="en-US"/>
              <a:t> </a:t>
            </a:r>
            <a:r>
              <a:rPr lang="en-US" err="1"/>
              <a:t>drikkekartoner</a:t>
            </a:r>
            <a:r>
              <a:rPr lang="en-US"/>
              <a:t> </a:t>
            </a:r>
            <a:r>
              <a:rPr lang="en-US" err="1"/>
              <a:t>også</a:t>
            </a:r>
            <a:r>
              <a:rPr lang="en-US"/>
              <a:t> </a:t>
            </a:r>
            <a:r>
              <a:rPr lang="en-US" err="1"/>
              <a:t>i</a:t>
            </a:r>
            <a:r>
              <a:rPr lang="en-US"/>
              <a:t> </a:t>
            </a:r>
            <a:r>
              <a:rPr lang="en-US" err="1"/>
              <a:t>plastbeholderen</a:t>
            </a:r>
            <a:r>
              <a:rPr lang="en-US"/>
              <a:t>. </a:t>
            </a:r>
            <a:r>
              <a:rPr lang="en-US" err="1"/>
              <a:t>Kartoner</a:t>
            </a:r>
            <a:r>
              <a:rPr lang="en-US"/>
              <a:t> </a:t>
            </a:r>
            <a:r>
              <a:rPr lang="en-US" err="1"/>
              <a:t>bliver</a:t>
            </a:r>
            <a:r>
              <a:rPr lang="en-US"/>
              <a:t> </a:t>
            </a:r>
            <a:r>
              <a:rPr lang="en-US" err="1"/>
              <a:t>senere</a:t>
            </a:r>
            <a:r>
              <a:rPr lang="en-US"/>
              <a:t> </a:t>
            </a:r>
            <a:r>
              <a:rPr lang="en-US" err="1"/>
              <a:t>adskilt</a:t>
            </a:r>
            <a:r>
              <a:rPr lang="en-US"/>
              <a:t> </a:t>
            </a:r>
            <a:r>
              <a:rPr lang="en-US" err="1"/>
              <a:t>fra</a:t>
            </a:r>
            <a:r>
              <a:rPr lang="en-US"/>
              <a:t> </a:t>
            </a:r>
            <a:r>
              <a:rPr lang="en-US" err="1"/>
              <a:t>plasten</a:t>
            </a:r>
            <a:r>
              <a:rPr lang="en-US"/>
              <a:t> </a:t>
            </a:r>
            <a:r>
              <a:rPr lang="en-US" err="1"/>
              <a:t>på</a:t>
            </a:r>
            <a:r>
              <a:rPr lang="en-US"/>
              <a:t> et </a:t>
            </a:r>
            <a:r>
              <a:rPr lang="en-US" err="1"/>
              <a:t>mekanisk</a:t>
            </a:r>
            <a:r>
              <a:rPr lang="en-US"/>
              <a:t> </a:t>
            </a:r>
            <a:r>
              <a:rPr lang="en-US" err="1"/>
              <a:t>anlæg</a:t>
            </a:r>
            <a:r>
              <a:rPr lang="en-US"/>
              <a:t>. </a:t>
            </a:r>
            <a:endParaRPr lang="da-DK"/>
          </a:p>
          <a:p>
            <a:r>
              <a:rPr lang="en-US" err="1"/>
              <a:t>Kartoner</a:t>
            </a:r>
            <a:r>
              <a:rPr lang="en-US"/>
              <a:t> </a:t>
            </a:r>
            <a:r>
              <a:rPr lang="en-US" err="1"/>
              <a:t>skal</a:t>
            </a:r>
            <a:r>
              <a:rPr lang="en-US"/>
              <a:t> </a:t>
            </a:r>
            <a:r>
              <a:rPr lang="en-US" err="1"/>
              <a:t>være</a:t>
            </a:r>
            <a:r>
              <a:rPr lang="en-US"/>
              <a:t> </a:t>
            </a:r>
            <a:r>
              <a:rPr lang="en-US" err="1"/>
              <a:t>tømt</a:t>
            </a:r>
            <a:r>
              <a:rPr lang="en-US"/>
              <a:t> </a:t>
            </a:r>
            <a:r>
              <a:rPr lang="en-US" err="1"/>
              <a:t>og</a:t>
            </a:r>
            <a:r>
              <a:rPr lang="en-US"/>
              <a:t> </a:t>
            </a:r>
            <a:r>
              <a:rPr lang="en-US" err="1"/>
              <a:t>klemt</a:t>
            </a:r>
            <a:r>
              <a:rPr lang="en-US"/>
              <a:t> </a:t>
            </a:r>
            <a:r>
              <a:rPr lang="en-US" err="1"/>
              <a:t>flade</a:t>
            </a:r>
            <a:r>
              <a:rPr lang="en-US"/>
              <a:t>. </a:t>
            </a:r>
            <a:r>
              <a:rPr lang="en-US" err="1"/>
              <a:t>Materialet</a:t>
            </a:r>
            <a:r>
              <a:rPr lang="en-US"/>
              <a:t> </a:t>
            </a:r>
            <a:r>
              <a:rPr lang="en-US" err="1"/>
              <a:t>fra</a:t>
            </a:r>
            <a:r>
              <a:rPr lang="en-US"/>
              <a:t> </a:t>
            </a:r>
            <a:r>
              <a:rPr lang="en-US" err="1"/>
              <a:t>kartonerne</a:t>
            </a:r>
            <a:r>
              <a:rPr lang="en-US"/>
              <a:t> </a:t>
            </a:r>
            <a:r>
              <a:rPr lang="en-US" err="1"/>
              <a:t>bliver</a:t>
            </a:r>
            <a:r>
              <a:rPr lang="en-US"/>
              <a:t> </a:t>
            </a:r>
            <a:r>
              <a:rPr lang="en-US" err="1"/>
              <a:t>genanvendt</a:t>
            </a:r>
            <a:r>
              <a:rPr lang="en-US"/>
              <a:t> </a:t>
            </a:r>
            <a:r>
              <a:rPr lang="en-US" err="1"/>
              <a:t>til</a:t>
            </a:r>
            <a:r>
              <a:rPr lang="en-US"/>
              <a:t> nye </a:t>
            </a:r>
            <a:r>
              <a:rPr lang="en-US" err="1"/>
              <a:t>produkter</a:t>
            </a:r>
            <a:r>
              <a:rPr lang="en-US"/>
              <a:t> </a:t>
            </a:r>
            <a:r>
              <a:rPr lang="en-US" err="1"/>
              <a:t>af</a:t>
            </a:r>
            <a:r>
              <a:rPr lang="en-US"/>
              <a:t> pap </a:t>
            </a:r>
            <a:r>
              <a:rPr lang="en-US" err="1"/>
              <a:t>og</a:t>
            </a:r>
            <a:r>
              <a:rPr lang="en-US"/>
              <a:t> </a:t>
            </a:r>
            <a:r>
              <a:rPr lang="en-US" err="1"/>
              <a:t>plast</a:t>
            </a:r>
            <a:r>
              <a:rPr lang="en-US"/>
              <a:t>. </a:t>
            </a:r>
            <a:endParaRPr lang="da-DK">
              <a:cs typeface="Arial"/>
            </a:endParaRPr>
          </a:p>
          <a:p>
            <a:r>
              <a:rPr lang="en-US" err="1"/>
              <a:t>Skru</a:t>
            </a:r>
            <a:r>
              <a:rPr lang="en-US"/>
              <a:t> </a:t>
            </a:r>
            <a:r>
              <a:rPr lang="en-US" err="1"/>
              <a:t>låget</a:t>
            </a:r>
            <a:r>
              <a:rPr lang="en-US"/>
              <a:t> </a:t>
            </a:r>
            <a:r>
              <a:rPr lang="en-US" err="1"/>
              <a:t>af</a:t>
            </a:r>
            <a:r>
              <a:rPr lang="en-US"/>
              <a:t> </a:t>
            </a:r>
            <a:r>
              <a:rPr lang="en-US" err="1"/>
              <a:t>plast</a:t>
            </a:r>
            <a:r>
              <a:rPr lang="en-US"/>
              <a:t> </a:t>
            </a:r>
            <a:r>
              <a:rPr lang="en-US" err="1"/>
              <a:t>og</a:t>
            </a:r>
            <a:r>
              <a:rPr lang="en-US"/>
              <a:t> </a:t>
            </a:r>
            <a:r>
              <a:rPr lang="en-US" err="1"/>
              <a:t>kartoner</a:t>
            </a:r>
            <a:r>
              <a:rPr lang="en-US"/>
              <a:t>, </a:t>
            </a:r>
            <a:r>
              <a:rPr lang="en-US" err="1"/>
              <a:t>så</a:t>
            </a:r>
            <a:r>
              <a:rPr lang="en-US"/>
              <a:t> er det </a:t>
            </a:r>
            <a:r>
              <a:rPr lang="en-US" err="1"/>
              <a:t>nemmere</a:t>
            </a:r>
            <a:r>
              <a:rPr lang="en-US"/>
              <a:t> at </a:t>
            </a:r>
            <a:r>
              <a:rPr lang="en-US" err="1"/>
              <a:t>genanvende</a:t>
            </a:r>
            <a:r>
              <a:rPr lang="en-US"/>
              <a:t>. </a:t>
            </a:r>
            <a:endParaRPr lang="da-DK"/>
          </a:p>
          <a:p>
            <a:endParaRPr lang="en-US">
              <a:latin typeface="Calibri"/>
              <a:cs typeface="Calibri"/>
            </a:endParaRPr>
          </a:p>
        </p:txBody>
      </p:sp>
    </p:spTree>
    <p:extLst>
      <p:ext uri="{BB962C8B-B14F-4D97-AF65-F5344CB8AC3E}">
        <p14:creationId xmlns:p14="http://schemas.microsoft.com/office/powerpoint/2010/main" val="203587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Glas</a:t>
            </a:r>
            <a:r>
              <a:rPr lang="en-US" dirty="0"/>
              <a:t> </a:t>
            </a:r>
            <a:r>
              <a:rPr lang="en-US" dirty="0" err="1"/>
              <a:t>og</a:t>
            </a:r>
            <a:r>
              <a:rPr lang="en-US" dirty="0"/>
              <a:t> metal </a:t>
            </a:r>
            <a:r>
              <a:rPr lang="en-US" dirty="0" err="1"/>
              <a:t>skal</a:t>
            </a:r>
            <a:r>
              <a:rPr lang="en-US" dirty="0"/>
              <a:t> </a:t>
            </a:r>
            <a:r>
              <a:rPr lang="en-US" dirty="0" err="1"/>
              <a:t>afleveres</a:t>
            </a:r>
            <a:r>
              <a:rPr lang="en-US" dirty="0"/>
              <a:t> </a:t>
            </a:r>
            <a:r>
              <a:rPr lang="en-US" dirty="0" err="1"/>
              <a:t>i</a:t>
            </a:r>
            <a:r>
              <a:rPr lang="en-US" dirty="0"/>
              <a:t> </a:t>
            </a:r>
            <a:r>
              <a:rPr lang="en-US" dirty="0" err="1"/>
              <a:t>samme</a:t>
            </a:r>
            <a:r>
              <a:rPr lang="en-US" dirty="0"/>
              <a:t> beholder. De to </a:t>
            </a:r>
            <a:r>
              <a:rPr lang="en-US" dirty="0" err="1"/>
              <a:t>affaldstyper</a:t>
            </a:r>
            <a:r>
              <a:rPr lang="en-US" dirty="0"/>
              <a:t> </a:t>
            </a:r>
            <a:r>
              <a:rPr lang="en-US" dirty="0" err="1"/>
              <a:t>bliver</a:t>
            </a:r>
            <a:r>
              <a:rPr lang="en-US" dirty="0"/>
              <a:t> </a:t>
            </a:r>
            <a:r>
              <a:rPr lang="en-US" dirty="0" err="1"/>
              <a:t>adskilt</a:t>
            </a:r>
            <a:r>
              <a:rPr lang="en-US" dirty="0"/>
              <a:t> </a:t>
            </a:r>
            <a:r>
              <a:rPr lang="en-US" dirty="0" err="1"/>
              <a:t>på</a:t>
            </a:r>
            <a:r>
              <a:rPr lang="en-US" dirty="0"/>
              <a:t> et </a:t>
            </a:r>
            <a:r>
              <a:rPr lang="en-US" dirty="0" err="1"/>
              <a:t>mekanisk</a:t>
            </a:r>
            <a:r>
              <a:rPr lang="en-US" dirty="0"/>
              <a:t> </a:t>
            </a:r>
            <a:r>
              <a:rPr lang="en-US" dirty="0" err="1"/>
              <a:t>anlæg</a:t>
            </a:r>
            <a:r>
              <a:rPr lang="en-US" dirty="0"/>
              <a:t> </a:t>
            </a:r>
            <a:r>
              <a:rPr lang="en-US" dirty="0" err="1"/>
              <a:t>efterfølgende</a:t>
            </a:r>
            <a:r>
              <a:rPr lang="en-US" dirty="0"/>
              <a:t>. w</a:t>
            </a:r>
            <a:endParaRPr lang="da-DK" dirty="0"/>
          </a:p>
          <a:p>
            <a:r>
              <a:rPr lang="en-US" dirty="0" err="1"/>
              <a:t>Affaldet</a:t>
            </a:r>
            <a:r>
              <a:rPr lang="en-US" dirty="0"/>
              <a:t> </a:t>
            </a:r>
            <a:r>
              <a:rPr lang="en-US" dirty="0" err="1"/>
              <a:t>skal</a:t>
            </a:r>
            <a:r>
              <a:rPr lang="en-US" dirty="0"/>
              <a:t> IKKE </a:t>
            </a:r>
            <a:r>
              <a:rPr lang="en-US" dirty="0" err="1"/>
              <a:t>vaskes</a:t>
            </a:r>
            <a:r>
              <a:rPr lang="en-US" dirty="0"/>
              <a:t>, men det </a:t>
            </a:r>
            <a:r>
              <a:rPr lang="en-US" dirty="0" err="1"/>
              <a:t>skal</a:t>
            </a:r>
            <a:r>
              <a:rPr lang="en-US" dirty="0"/>
              <a:t> </a:t>
            </a:r>
            <a:r>
              <a:rPr lang="en-US" dirty="0" err="1"/>
              <a:t>være</a:t>
            </a:r>
            <a:r>
              <a:rPr lang="en-US" dirty="0"/>
              <a:t> </a:t>
            </a:r>
            <a:r>
              <a:rPr lang="en-US" dirty="0" err="1"/>
              <a:t>tømt</a:t>
            </a:r>
            <a:r>
              <a:rPr lang="en-US" dirty="0"/>
              <a:t> </a:t>
            </a:r>
            <a:r>
              <a:rPr lang="en-US" dirty="0" err="1"/>
              <a:t>og</a:t>
            </a:r>
            <a:r>
              <a:rPr lang="en-US" dirty="0"/>
              <a:t> </a:t>
            </a:r>
            <a:r>
              <a:rPr lang="en-US" dirty="0" err="1"/>
              <a:t>skrabet</a:t>
            </a:r>
            <a:r>
              <a:rPr lang="en-US" dirty="0"/>
              <a:t> for </a:t>
            </a:r>
            <a:r>
              <a:rPr lang="en-US" dirty="0" err="1"/>
              <a:t>madrester</a:t>
            </a:r>
            <a:r>
              <a:rPr lang="en-US" dirty="0"/>
              <a:t>. </a:t>
            </a:r>
            <a:endParaRPr lang="da-DK" dirty="0"/>
          </a:p>
          <a:p>
            <a:endParaRPr lang="en-US" dirty="0"/>
          </a:p>
          <a:p>
            <a:r>
              <a:rPr lang="en-US" dirty="0"/>
              <a:t>Der </a:t>
            </a:r>
            <a:r>
              <a:rPr lang="en-US" dirty="0" err="1"/>
              <a:t>må</a:t>
            </a:r>
            <a:r>
              <a:rPr lang="en-US" dirty="0"/>
              <a:t> </a:t>
            </a:r>
            <a:r>
              <a:rPr lang="en-US" dirty="0" err="1"/>
              <a:t>ikke</a:t>
            </a:r>
            <a:r>
              <a:rPr lang="en-US" dirty="0"/>
              <a:t> </a:t>
            </a:r>
            <a:r>
              <a:rPr lang="en-US" dirty="0" err="1"/>
              <a:t>komme</a:t>
            </a:r>
            <a:r>
              <a:rPr lang="en-US" dirty="0"/>
              <a:t> </a:t>
            </a:r>
            <a:r>
              <a:rPr lang="en-US" dirty="0" err="1"/>
              <a:t>keramik</a:t>
            </a:r>
            <a:r>
              <a:rPr lang="en-US" dirty="0"/>
              <a:t>, </a:t>
            </a:r>
            <a:r>
              <a:rPr lang="en-US" dirty="0" err="1"/>
              <a:t>porcelæn</a:t>
            </a:r>
            <a:r>
              <a:rPr lang="en-US" dirty="0"/>
              <a:t> </a:t>
            </a:r>
            <a:r>
              <a:rPr lang="en-US" dirty="0" err="1"/>
              <a:t>eller</a:t>
            </a:r>
            <a:r>
              <a:rPr lang="en-US" dirty="0"/>
              <a:t> </a:t>
            </a:r>
            <a:r>
              <a:rPr lang="en-US" dirty="0" err="1"/>
              <a:t>ildfaste</a:t>
            </a:r>
            <a:r>
              <a:rPr lang="en-US" dirty="0"/>
              <a:t> fade </a:t>
            </a:r>
            <a:r>
              <a:rPr lang="en-US" dirty="0" err="1"/>
              <a:t>i</a:t>
            </a:r>
            <a:r>
              <a:rPr lang="en-US" dirty="0"/>
              <a:t> </a:t>
            </a:r>
            <a:r>
              <a:rPr lang="en-US" dirty="0" err="1"/>
              <a:t>beholderen</a:t>
            </a:r>
            <a:r>
              <a:rPr lang="en-US" dirty="0"/>
              <a:t>. Det </a:t>
            </a:r>
            <a:r>
              <a:rPr lang="en-US" dirty="0" err="1"/>
              <a:t>kan</a:t>
            </a:r>
            <a:r>
              <a:rPr lang="en-US" dirty="0"/>
              <a:t> </a:t>
            </a:r>
            <a:r>
              <a:rPr lang="en-US" dirty="0" err="1"/>
              <a:t>gøre</a:t>
            </a:r>
            <a:r>
              <a:rPr lang="en-US" dirty="0"/>
              <a:t> det </a:t>
            </a:r>
            <a:r>
              <a:rPr lang="en-US" dirty="0" err="1"/>
              <a:t>svært</a:t>
            </a:r>
            <a:r>
              <a:rPr lang="en-US" dirty="0"/>
              <a:t> at </a:t>
            </a:r>
            <a:r>
              <a:rPr lang="en-US" dirty="0" err="1"/>
              <a:t>genanvende</a:t>
            </a:r>
            <a:r>
              <a:rPr lang="en-US" dirty="0"/>
              <a:t> </a:t>
            </a:r>
            <a:r>
              <a:rPr lang="en-US" dirty="0" err="1"/>
              <a:t>glasset</a:t>
            </a:r>
            <a:r>
              <a:rPr lang="en-US" dirty="0"/>
              <a:t>. </a:t>
            </a:r>
            <a:endParaRPr lang="da-DK" dirty="0">
              <a:cs typeface="Arial"/>
            </a:endParaRPr>
          </a:p>
          <a:p>
            <a:r>
              <a:rPr lang="en-US" dirty="0" err="1"/>
              <a:t>Skru</a:t>
            </a:r>
            <a:r>
              <a:rPr lang="en-US" dirty="0"/>
              <a:t> </a:t>
            </a:r>
            <a:r>
              <a:rPr lang="en-US" dirty="0" err="1"/>
              <a:t>låget</a:t>
            </a:r>
            <a:r>
              <a:rPr lang="en-US" dirty="0"/>
              <a:t> </a:t>
            </a:r>
            <a:r>
              <a:rPr lang="en-US" dirty="0" err="1"/>
              <a:t>af</a:t>
            </a:r>
            <a:r>
              <a:rPr lang="en-US" dirty="0"/>
              <a:t> </a:t>
            </a:r>
            <a:r>
              <a:rPr lang="en-US" dirty="0" err="1"/>
              <a:t>glas</a:t>
            </a:r>
            <a:r>
              <a:rPr lang="en-US" dirty="0"/>
              <a:t> </a:t>
            </a:r>
            <a:r>
              <a:rPr lang="en-US" dirty="0" err="1"/>
              <a:t>og</a:t>
            </a:r>
            <a:r>
              <a:rPr lang="en-US" dirty="0"/>
              <a:t> </a:t>
            </a:r>
            <a:r>
              <a:rPr lang="en-US" dirty="0" err="1"/>
              <a:t>flasker</a:t>
            </a:r>
            <a:r>
              <a:rPr lang="en-US" dirty="0"/>
              <a:t> </a:t>
            </a:r>
            <a:r>
              <a:rPr lang="en-US" dirty="0" err="1"/>
              <a:t>inden</a:t>
            </a:r>
            <a:r>
              <a:rPr lang="en-US" dirty="0"/>
              <a:t> de </a:t>
            </a:r>
            <a:r>
              <a:rPr lang="en-US" dirty="0" err="1"/>
              <a:t>kommer</a:t>
            </a:r>
            <a:r>
              <a:rPr lang="en-US" dirty="0"/>
              <a:t> </a:t>
            </a:r>
            <a:r>
              <a:rPr lang="en-US" dirty="0" err="1"/>
              <a:t>i</a:t>
            </a:r>
            <a:r>
              <a:rPr lang="en-US" dirty="0"/>
              <a:t> </a:t>
            </a:r>
            <a:r>
              <a:rPr lang="en-US" dirty="0" err="1"/>
              <a:t>beholderen</a:t>
            </a:r>
            <a:r>
              <a:rPr lang="en-US" dirty="0"/>
              <a:t>. </a:t>
            </a:r>
            <a:endParaRPr lang="da-DK" dirty="0"/>
          </a:p>
          <a:p>
            <a:endParaRPr lang="en-US" dirty="0"/>
          </a:p>
          <a:p>
            <a:r>
              <a:rPr lang="en-US" dirty="0"/>
              <a:t>Husk at </a:t>
            </a:r>
            <a:r>
              <a:rPr lang="en-US" dirty="0" err="1"/>
              <a:t>spraydåser</a:t>
            </a:r>
            <a:r>
              <a:rPr lang="en-US" dirty="0"/>
              <a:t>, </a:t>
            </a:r>
            <a:r>
              <a:rPr lang="en-US" dirty="0" err="1"/>
              <a:t>gasflasker</a:t>
            </a:r>
            <a:r>
              <a:rPr lang="en-US" dirty="0"/>
              <a:t> </a:t>
            </a:r>
            <a:r>
              <a:rPr lang="en-US" dirty="0" err="1"/>
              <a:t>og</a:t>
            </a:r>
            <a:r>
              <a:rPr lang="en-US" dirty="0"/>
              <a:t> </a:t>
            </a:r>
            <a:r>
              <a:rPr lang="en-US" dirty="0" err="1"/>
              <a:t>elektronik</a:t>
            </a:r>
            <a:r>
              <a:rPr lang="en-US" dirty="0"/>
              <a:t> er </a:t>
            </a:r>
            <a:r>
              <a:rPr lang="en-US" dirty="0" err="1"/>
              <a:t>farligt</a:t>
            </a:r>
            <a:r>
              <a:rPr lang="en-US" dirty="0"/>
              <a:t> </a:t>
            </a:r>
            <a:r>
              <a:rPr lang="en-US" dirty="0" err="1"/>
              <a:t>affald</a:t>
            </a:r>
            <a:r>
              <a:rPr lang="en-US" dirty="0"/>
              <a:t> – det </a:t>
            </a:r>
            <a:r>
              <a:rPr lang="en-US" dirty="0" err="1"/>
              <a:t>må</a:t>
            </a:r>
            <a:r>
              <a:rPr lang="en-US" dirty="0"/>
              <a:t> </a:t>
            </a:r>
            <a:r>
              <a:rPr lang="en-US" dirty="0" err="1"/>
              <a:t>ikke</a:t>
            </a:r>
            <a:r>
              <a:rPr lang="en-US" dirty="0"/>
              <a:t> </a:t>
            </a:r>
            <a:r>
              <a:rPr lang="en-US" dirty="0" err="1"/>
              <a:t>komme</a:t>
            </a:r>
            <a:r>
              <a:rPr lang="en-US" dirty="0"/>
              <a:t> </a:t>
            </a:r>
            <a:r>
              <a:rPr lang="en-US" dirty="0" err="1"/>
              <a:t>i</a:t>
            </a:r>
            <a:r>
              <a:rPr lang="en-US" dirty="0"/>
              <a:t> </a:t>
            </a:r>
            <a:r>
              <a:rPr lang="en-US" dirty="0" err="1"/>
              <a:t>beholderen</a:t>
            </a:r>
            <a:r>
              <a:rPr lang="en-US" dirty="0"/>
              <a:t> </a:t>
            </a:r>
            <a:r>
              <a:rPr lang="en-US" dirty="0" err="1"/>
              <a:t>til</a:t>
            </a:r>
            <a:r>
              <a:rPr lang="en-US" dirty="0"/>
              <a:t> metal. </a:t>
            </a:r>
            <a:endParaRPr lang="da-DK" dirty="0">
              <a:cs typeface="Arial"/>
            </a:endParaRPr>
          </a:p>
        </p:txBody>
      </p:sp>
    </p:spTree>
    <p:extLst>
      <p:ext uri="{BB962C8B-B14F-4D97-AF65-F5344CB8AC3E}">
        <p14:creationId xmlns:p14="http://schemas.microsoft.com/office/powerpoint/2010/main" val="173773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err="1"/>
              <a:t>Rigtigt</a:t>
            </a:r>
            <a:r>
              <a:rPr lang="en-US"/>
              <a:t> </a:t>
            </a:r>
            <a:r>
              <a:rPr lang="en-US" err="1"/>
              <a:t>meget</a:t>
            </a:r>
            <a:r>
              <a:rPr lang="en-US"/>
              <a:t> </a:t>
            </a:r>
            <a:r>
              <a:rPr lang="en-US" err="1"/>
              <a:t>affald</a:t>
            </a:r>
            <a:r>
              <a:rPr lang="en-US"/>
              <a:t> </a:t>
            </a:r>
            <a:r>
              <a:rPr lang="en-US" err="1"/>
              <a:t>kan</a:t>
            </a:r>
            <a:r>
              <a:rPr lang="en-US"/>
              <a:t> </a:t>
            </a:r>
            <a:r>
              <a:rPr lang="en-US" err="1"/>
              <a:t>genanvendes</a:t>
            </a:r>
            <a:r>
              <a:rPr lang="en-US"/>
              <a:t>. Men der er </a:t>
            </a:r>
            <a:r>
              <a:rPr lang="en-US" err="1"/>
              <a:t>stadig</a:t>
            </a:r>
            <a:r>
              <a:rPr lang="en-US"/>
              <a:t> </a:t>
            </a:r>
            <a:r>
              <a:rPr lang="en-US" err="1"/>
              <a:t>en</a:t>
            </a:r>
            <a:r>
              <a:rPr lang="en-US"/>
              <a:t> </a:t>
            </a:r>
            <a:r>
              <a:rPr lang="en-US" err="1"/>
              <a:t>lille</a:t>
            </a:r>
            <a:r>
              <a:rPr lang="en-US"/>
              <a:t> rest </a:t>
            </a:r>
            <a:r>
              <a:rPr lang="en-US" err="1"/>
              <a:t>tilbage</a:t>
            </a:r>
            <a:r>
              <a:rPr lang="en-US"/>
              <a:t> </a:t>
            </a:r>
            <a:r>
              <a:rPr lang="en-US" err="1"/>
              <a:t>som</a:t>
            </a:r>
            <a:r>
              <a:rPr lang="en-US"/>
              <a:t> </a:t>
            </a:r>
            <a:r>
              <a:rPr lang="en-US" err="1"/>
              <a:t>ikke</a:t>
            </a:r>
            <a:r>
              <a:rPr lang="en-US"/>
              <a:t> </a:t>
            </a:r>
            <a:r>
              <a:rPr lang="en-US" err="1"/>
              <a:t>kan.</a:t>
            </a:r>
            <a:r>
              <a:rPr lang="en-US"/>
              <a:t> </a:t>
            </a:r>
            <a:endParaRPr lang="da-DK"/>
          </a:p>
          <a:p>
            <a:r>
              <a:rPr lang="en-US"/>
              <a:t>Det er </a:t>
            </a:r>
            <a:r>
              <a:rPr lang="en-US" err="1"/>
              <a:t>restaffald</a:t>
            </a:r>
            <a:r>
              <a:rPr lang="en-US"/>
              <a:t>. </a:t>
            </a:r>
            <a:endParaRPr lang="da-DK"/>
          </a:p>
          <a:p>
            <a:r>
              <a:rPr lang="en-US"/>
              <a:t>Det </a:t>
            </a:r>
            <a:r>
              <a:rPr lang="en-US" err="1"/>
              <a:t>bliver</a:t>
            </a:r>
            <a:r>
              <a:rPr lang="en-US"/>
              <a:t> </a:t>
            </a:r>
            <a:r>
              <a:rPr lang="en-US" err="1"/>
              <a:t>brændt</a:t>
            </a:r>
            <a:r>
              <a:rPr lang="en-US"/>
              <a:t> </a:t>
            </a:r>
            <a:r>
              <a:rPr lang="en-US" err="1"/>
              <a:t>på</a:t>
            </a:r>
            <a:r>
              <a:rPr lang="en-US"/>
              <a:t> </a:t>
            </a:r>
            <a:r>
              <a:rPr lang="en-US" err="1"/>
              <a:t>Kredsløbs</a:t>
            </a:r>
            <a:r>
              <a:rPr lang="en-US"/>
              <a:t> </a:t>
            </a:r>
            <a:r>
              <a:rPr lang="en-US" err="1"/>
              <a:t>affaldsenergi-anlæg</a:t>
            </a:r>
            <a:r>
              <a:rPr lang="en-US"/>
              <a:t> </a:t>
            </a:r>
            <a:r>
              <a:rPr lang="en-US" err="1"/>
              <a:t>i</a:t>
            </a:r>
            <a:r>
              <a:rPr lang="en-US"/>
              <a:t> Lisbjerg. </a:t>
            </a:r>
            <a:r>
              <a:rPr lang="en-US" err="1"/>
              <a:t>Energien</a:t>
            </a:r>
            <a:r>
              <a:rPr lang="en-US"/>
              <a:t> </a:t>
            </a:r>
            <a:r>
              <a:rPr lang="en-US" err="1"/>
              <a:t>i</a:t>
            </a:r>
            <a:r>
              <a:rPr lang="en-US"/>
              <a:t> </a:t>
            </a:r>
            <a:r>
              <a:rPr lang="en-US" err="1"/>
              <a:t>restaffaldet</a:t>
            </a:r>
            <a:r>
              <a:rPr lang="en-US"/>
              <a:t> </a:t>
            </a:r>
            <a:r>
              <a:rPr lang="en-US" err="1"/>
              <a:t>bliver</a:t>
            </a:r>
            <a:r>
              <a:rPr lang="en-US"/>
              <a:t> </a:t>
            </a:r>
            <a:r>
              <a:rPr lang="en-US" err="1"/>
              <a:t>brugt</a:t>
            </a:r>
            <a:r>
              <a:rPr lang="en-US"/>
              <a:t> </a:t>
            </a:r>
            <a:r>
              <a:rPr lang="en-US" err="1"/>
              <a:t>til</a:t>
            </a:r>
            <a:r>
              <a:rPr lang="en-US"/>
              <a:t> at lave </a:t>
            </a:r>
            <a:r>
              <a:rPr lang="en-US" err="1"/>
              <a:t>fjernvarme</a:t>
            </a:r>
            <a:r>
              <a:rPr lang="en-US"/>
              <a:t> </a:t>
            </a:r>
            <a:r>
              <a:rPr lang="en-US" err="1"/>
              <a:t>og</a:t>
            </a:r>
            <a:r>
              <a:rPr lang="en-US"/>
              <a:t> </a:t>
            </a:r>
            <a:r>
              <a:rPr lang="en-US" err="1"/>
              <a:t>strøm</a:t>
            </a:r>
            <a:r>
              <a:rPr lang="en-US"/>
              <a:t>.    </a:t>
            </a:r>
            <a:endParaRPr lang="da-DK">
              <a:cs typeface="Arial"/>
            </a:endParaRPr>
          </a:p>
          <a:p>
            <a:r>
              <a:rPr lang="en-US" u="sng"/>
              <a:t> </a:t>
            </a:r>
            <a:endParaRPr lang="da-DK"/>
          </a:p>
          <a:p>
            <a:endParaRPr lang="en-US">
              <a:latin typeface="Calibri"/>
              <a:cs typeface="Calibri"/>
            </a:endParaRPr>
          </a:p>
        </p:txBody>
      </p:sp>
    </p:spTree>
    <p:extLst>
      <p:ext uri="{BB962C8B-B14F-4D97-AF65-F5344CB8AC3E}">
        <p14:creationId xmlns:p14="http://schemas.microsoft.com/office/powerpoint/2010/main" val="7932362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9472580-0A7D-42C1-A288-25FE9BA40D89}"/>
              </a:ext>
            </a:extLst>
          </p:cNvPr>
          <p:cNvSpPr txBox="1"/>
          <p:nvPr userDrawn="1"/>
        </p:nvSpPr>
        <p:spPr>
          <a:xfrm>
            <a:off x="313891" y="4905164"/>
            <a:ext cx="3117830" cy="877163"/>
          </a:xfrm>
          <a:prstGeom prst="rect">
            <a:avLst/>
          </a:prstGeom>
          <a:noFill/>
          <a:ln>
            <a:noFill/>
          </a:ln>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da-DK" sz="1200" b="1" i="0" u="none" strike="noStrike" kern="1200" cap="none" spc="0" normalizeH="0" baseline="0" noProof="1">
                <a:ln>
                  <a:noFill/>
                </a:ln>
                <a:solidFill>
                  <a:schemeClr val="accent1"/>
                </a:solidFill>
                <a:effectLst/>
                <a:uLnTx/>
                <a:uFillTx/>
                <a:latin typeface="Arial" panose="020B0604020202020204" pitchFamily="34" charset="0"/>
                <a:ea typeface="+mn-ea"/>
                <a:cs typeface="Arial" panose="020B0604020202020204" pitchFamily="34" charset="0"/>
              </a:rPr>
              <a:t>Nulstil slide, er vigtig. </a:t>
            </a:r>
            <a:br>
              <a:rPr kumimoji="0" 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br>
            <a:r>
              <a:rPr kumimoji="0" 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Bruges til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at nulstille placering, størrelse og formatering af pladsholdere til layoutets oprindelige design.</a:t>
            </a:r>
            <a:b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br>
            <a:r>
              <a:rPr kumimoji="0" lang="da-DK" alt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Intet indhold slettes</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 </a:t>
            </a:r>
            <a:endParaRPr kumimoji="0" 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600"/>
              </a:spcBef>
              <a:spcAft>
                <a:spcPts val="0"/>
              </a:spcAft>
              <a:buClrTx/>
              <a:buSzTx/>
              <a:buFont typeface="+mj-lt"/>
              <a:buNone/>
              <a:tabLst/>
              <a:defRPr/>
            </a:pP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Klik på fanen Hjem – vælg </a:t>
            </a:r>
            <a:r>
              <a:rPr kumimoji="0" lang="da-DK" alt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Nulstil</a:t>
            </a:r>
          </a:p>
        </p:txBody>
      </p:sp>
      <p:pic>
        <p:nvPicPr>
          <p:cNvPr id="11" name="4 Nulstil">
            <a:extLst>
              <a:ext uri="{FF2B5EF4-FFF2-40B4-BE49-F238E27FC236}">
                <a16:creationId xmlns:a16="http://schemas.microsoft.com/office/drawing/2014/main" id="{FF02DAAF-E7A2-4D16-8D03-A886A698E2A0}"/>
              </a:ext>
            </a:extLst>
          </p:cNvPr>
          <p:cNvPicPr>
            <a:picLocks noChangeAspect="1"/>
          </p:cNvPicPr>
          <p:nvPr userDrawn="1"/>
        </p:nvPicPr>
        <p:blipFill>
          <a:blip r:embed="rId2"/>
          <a:stretch>
            <a:fillRect/>
          </a:stretch>
        </p:blipFill>
        <p:spPr>
          <a:xfrm>
            <a:off x="1959800" y="4806265"/>
            <a:ext cx="547241" cy="197798"/>
          </a:xfrm>
          <a:prstGeom prst="rect">
            <a:avLst/>
          </a:prstGeom>
          <a:ln>
            <a:solidFill>
              <a:schemeClr val="accent1"/>
            </a:solidFill>
          </a:ln>
        </p:spPr>
      </p:pic>
      <p:sp>
        <p:nvSpPr>
          <p:cNvPr id="27" name="Text Box 4">
            <a:extLst>
              <a:ext uri="{FF2B5EF4-FFF2-40B4-BE49-F238E27FC236}">
                <a16:creationId xmlns:a16="http://schemas.microsoft.com/office/drawing/2014/main" id="{B06C9077-291F-4396-8A32-B78430990072}"/>
              </a:ext>
            </a:extLst>
          </p:cNvPr>
          <p:cNvSpPr txBox="1">
            <a:spLocks noChangeArrowheads="1"/>
          </p:cNvSpPr>
          <p:nvPr userDrawn="1"/>
        </p:nvSpPr>
        <p:spPr bwMode="auto">
          <a:xfrm>
            <a:off x="7516436" y="1565011"/>
            <a:ext cx="3074676" cy="3416320"/>
          </a:xfrm>
          <a:prstGeom prst="rect">
            <a:avLst/>
          </a:prstGeom>
          <a:noFill/>
          <a:ln>
            <a:noFill/>
          </a:ln>
        </p:spPr>
        <p:txBody>
          <a:bodyPr wrap="square" lIns="0" tIns="0" rIns="0" bIns="0">
            <a:spAutoFit/>
          </a:bodyPr>
          <a:lstStyle>
            <a:defPPr>
              <a:defRPr lang="da-DK"/>
            </a:defPPr>
            <a:lvl1pPr>
              <a:lnSpc>
                <a:spcPct val="110000"/>
              </a:lnSpc>
              <a:spcBef>
                <a:spcPts val="0"/>
              </a:spcBef>
              <a:spcAft>
                <a:spcPts val="0"/>
              </a:spcAft>
              <a:defRPr sz="900" b="1" cap="none"/>
            </a:lvl1pPr>
          </a:lstStyle>
          <a:p>
            <a:pPr lvl="0">
              <a:lnSpc>
                <a:spcPct val="100000"/>
              </a:lnSpc>
            </a:pPr>
            <a:r>
              <a:rPr lang="da-DK" sz="1200" b="1" noProof="1">
                <a:latin typeface="Arial" panose="020B0604020202020204" pitchFamily="34" charset="0"/>
                <a:cs typeface="Arial" panose="020B0604020202020204" pitchFamily="34" charset="0"/>
              </a:rPr>
              <a:t>Farvetema:</a:t>
            </a:r>
          </a:p>
          <a:p>
            <a:pPr lvl="0">
              <a:lnSpc>
                <a:spcPct val="100000"/>
              </a:lnSpc>
            </a:pPr>
            <a:endParaRPr lang="da-DK" altLang="da-DK" sz="1000" b="0" kern="0" noProof="1">
              <a:solidFill>
                <a:srgbClr val="3B3B3B"/>
              </a:solidFill>
              <a:latin typeface="Arial" panose="020B0604020202020204" pitchFamily="34" charset="0"/>
              <a:ea typeface="+mn-ea"/>
              <a:cs typeface="Arial" panose="020B0604020202020204" pitchFamily="34" charset="0"/>
            </a:endParaRPr>
          </a:p>
          <a:p>
            <a:pPr marL="0" lvl="0" algn="l" defTabSz="914400" rtl="0" eaLnBrk="1" latinLnBrk="0" hangingPunct="1">
              <a:lnSpc>
                <a:spcPct val="100000"/>
              </a:lnSpc>
              <a:defRPr/>
            </a:pPr>
            <a:r>
              <a:rPr lang="da-DK" altLang="da-DK" sz="1000" b="0" kern="0" noProof="1">
                <a:solidFill>
                  <a:srgbClr val="3B3B3B"/>
                </a:solidFill>
                <a:latin typeface="Arial" panose="020B0604020202020204" pitchFamily="34" charset="0"/>
                <a:ea typeface="+mn-ea"/>
                <a:cs typeface="Arial" panose="020B0604020202020204" pitchFamily="34" charset="0"/>
              </a:rPr>
              <a:t>Brug kun farvene i </a:t>
            </a:r>
            <a:r>
              <a:rPr lang="da-DK" altLang="da-DK" sz="1000" b="1" kern="0" noProof="1">
                <a:solidFill>
                  <a:srgbClr val="3B3B3B"/>
                </a:solidFill>
                <a:latin typeface="Arial" panose="020B0604020202020204" pitchFamily="34" charset="0"/>
                <a:ea typeface="+mn-ea"/>
                <a:cs typeface="Arial" panose="020B0604020202020204" pitchFamily="34" charset="0"/>
              </a:rPr>
              <a:t>den øverste række</a:t>
            </a:r>
            <a:r>
              <a:rPr lang="da-DK" altLang="da-DK" sz="1000" b="0" kern="0" noProof="1">
                <a:solidFill>
                  <a:srgbClr val="3B3B3B"/>
                </a:solidFill>
                <a:latin typeface="Arial" panose="020B0604020202020204" pitchFamily="34" charset="0"/>
                <a:ea typeface="+mn-ea"/>
                <a:cs typeface="Arial" panose="020B0604020202020204" pitchFamily="34" charset="0"/>
              </a:rPr>
              <a:t>. </a:t>
            </a:r>
            <a:br>
              <a:rPr lang="da-DK" altLang="da-DK" sz="1000" b="0" kern="0" noProof="1">
                <a:solidFill>
                  <a:srgbClr val="3B3B3B"/>
                </a:solidFill>
                <a:latin typeface="Arial" panose="020B0604020202020204" pitchFamily="34" charset="0"/>
                <a:ea typeface="+mn-ea"/>
                <a:cs typeface="Arial" panose="020B0604020202020204" pitchFamily="34" charset="0"/>
              </a:rPr>
            </a:br>
            <a:endParaRPr lang="da-DK" altLang="da-DK" sz="1000" b="1" kern="0" noProof="1">
              <a:solidFill>
                <a:srgbClr val="3B3B3B"/>
              </a:solidFill>
              <a:latin typeface="Arial" panose="020B0604020202020204" pitchFamily="34" charset="0"/>
              <a:ea typeface="+mn-ea"/>
              <a:cs typeface="Arial" panose="020B0604020202020204" pitchFamily="34" charset="0"/>
            </a:endParaRPr>
          </a:p>
          <a:p>
            <a:pPr marL="0" lvl="0" algn="l" defTabSz="914400" rtl="0" eaLnBrk="1" latinLnBrk="0" hangingPunct="1">
              <a:lnSpc>
                <a:spcPct val="100000"/>
              </a:lnSpc>
              <a:defRPr/>
            </a:pPr>
            <a:endParaRPr lang="da-DK" altLang="da-DK" sz="1000" b="1" kern="0" noProof="1">
              <a:solidFill>
                <a:srgbClr val="3B3B3B"/>
              </a:solidFill>
              <a:latin typeface="Arial" panose="020B0604020202020204" pitchFamily="34" charset="0"/>
              <a:ea typeface="+mn-ea"/>
              <a:cs typeface="Arial" panose="020B0604020202020204" pitchFamily="34" charset="0"/>
            </a:endParaRPr>
          </a:p>
          <a:p>
            <a:pPr lvl="0">
              <a:lnSpc>
                <a:spcPct val="100000"/>
              </a:lnSpc>
            </a:pPr>
            <a:r>
              <a:rPr lang="da-DK" sz="1200" b="1" noProof="1">
                <a:latin typeface="Arial" panose="020B0604020202020204" pitchFamily="34" charset="0"/>
                <a:cs typeface="Arial" panose="020B0604020202020204" pitchFamily="34" charset="0"/>
              </a:rPr>
              <a:t>Skift baggrundsfarve:</a:t>
            </a:r>
          </a:p>
          <a:p>
            <a:pPr lvl="0">
              <a:lnSpc>
                <a:spcPct val="100000"/>
              </a:lnSpc>
            </a:pPr>
            <a:endParaRPr lang="da-DK" sz="1200" b="1" noProof="1">
              <a:latin typeface="Arial" panose="020B0604020202020204" pitchFamily="34" charset="0"/>
              <a:cs typeface="Arial" panose="020B0604020202020204" pitchFamily="34" charset="0"/>
            </a:endParaRPr>
          </a:p>
          <a:p>
            <a:pPr marL="171450" lvl="0" indent="-171450">
              <a:lnSpc>
                <a:spcPct val="100000"/>
              </a:lnSpc>
              <a:spcAft>
                <a:spcPts val="600"/>
              </a:spcAft>
              <a:buFont typeface="Wingdings" panose="05000000000000000000" pitchFamily="2" charset="2"/>
              <a:buChar char="à"/>
            </a:pP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I</a:t>
            </a:r>
            <a:r>
              <a:rPr lang="da-DK" sz="1000" b="0" noProof="1">
                <a:latin typeface="Arial" panose="020B0604020202020204" pitchFamily="34" charset="0"/>
                <a:cs typeface="Arial" panose="020B0604020202020204" pitchFamily="34" charset="0"/>
              </a:rPr>
              <a:t> fanen </a:t>
            </a:r>
            <a:r>
              <a:rPr lang="da-DK" sz="1000" b="1" noProof="1">
                <a:latin typeface="Arial" panose="020B0604020202020204" pitchFamily="34" charset="0"/>
                <a:cs typeface="Arial" panose="020B0604020202020204" pitchFamily="34" charset="0"/>
              </a:rPr>
              <a:t>Design</a:t>
            </a:r>
            <a:r>
              <a:rPr lang="da-DK" sz="1000" b="0" noProof="1">
                <a:latin typeface="Arial" panose="020B0604020202020204" pitchFamily="34" charset="0"/>
                <a:cs typeface="Arial" panose="020B0604020202020204" pitchFamily="34" charset="0"/>
              </a:rPr>
              <a:t> vælg</a:t>
            </a:r>
            <a:br>
              <a:rPr lang="da-DK" sz="1000" b="0" noProof="1">
                <a:latin typeface="Arial" panose="020B0604020202020204" pitchFamily="34" charset="0"/>
                <a:cs typeface="Arial" panose="020B0604020202020204" pitchFamily="34" charset="0"/>
              </a:rPr>
            </a:br>
            <a:r>
              <a:rPr lang="da-DK" sz="1000" b="1" noProof="1">
                <a:latin typeface="Arial" panose="020B0604020202020204" pitchFamily="34" charset="0"/>
                <a:cs typeface="Arial" panose="020B0604020202020204" pitchFamily="34" charset="0"/>
              </a:rPr>
              <a:t>Formater baggrund</a:t>
            </a:r>
            <a:endParaRPr lang="da-DK" sz="1000" b="0" noProof="1">
              <a:latin typeface="Arial" panose="020B0604020202020204" pitchFamily="34" charset="0"/>
              <a:cs typeface="Arial" panose="020B0604020202020204" pitchFamily="34" charset="0"/>
            </a:endParaRPr>
          </a:p>
          <a:p>
            <a:pPr lvl="0">
              <a:lnSpc>
                <a:spcPct val="100000"/>
              </a:lnSpc>
            </a:pPr>
            <a:endParaRPr lang="da-DK" sz="1200" b="1" noProof="1">
              <a:solidFill>
                <a:schemeClr val="tx1"/>
              </a:solidFill>
              <a:latin typeface="Arial" panose="020B0604020202020204" pitchFamily="34" charset="0"/>
              <a:cs typeface="Arial" panose="020B0604020202020204" pitchFamily="34" charset="0"/>
            </a:endParaRPr>
          </a:p>
          <a:p>
            <a:pPr lvl="0">
              <a:lnSpc>
                <a:spcPct val="100000"/>
              </a:lnSpc>
            </a:pPr>
            <a:endParaRPr lang="da-DK" sz="1200" b="1" noProof="1">
              <a:solidFill>
                <a:schemeClr val="tx1"/>
              </a:solidFill>
              <a:latin typeface="Arial" panose="020B0604020202020204" pitchFamily="34" charset="0"/>
              <a:cs typeface="Arial" panose="020B0604020202020204" pitchFamily="34" charset="0"/>
            </a:endParaRPr>
          </a:p>
          <a:p>
            <a:pPr lvl="0">
              <a:lnSpc>
                <a:spcPct val="100000"/>
              </a:lnSpc>
            </a:pPr>
            <a:r>
              <a:rPr lang="da-DK" sz="1200" b="1" noProof="1">
                <a:solidFill>
                  <a:schemeClr val="tx1"/>
                </a:solidFill>
                <a:latin typeface="Arial" panose="020B0604020202020204" pitchFamily="34" charset="0"/>
                <a:cs typeface="Arial" panose="020B0604020202020204" pitchFamily="34" charset="0"/>
              </a:rPr>
              <a:t>SmartArt:</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0" kern="1200" cap="none" noProof="1">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000" b="0" kern="1200" cap="none">
                <a:solidFill>
                  <a:schemeClr val="tx1"/>
                </a:solidFill>
                <a:latin typeface="Arial" panose="020B0604020202020204" pitchFamily="34" charset="0"/>
                <a:ea typeface="+mn-ea"/>
                <a:cs typeface="Arial" panose="020B0604020202020204" pitchFamily="34" charset="0"/>
              </a:rPr>
              <a:t>Farverne i </a:t>
            </a:r>
            <a:r>
              <a:rPr lang="da-DK" altLang="da-DK" sz="1000" b="1" kern="1200" cap="none" err="1">
                <a:solidFill>
                  <a:schemeClr val="tx1"/>
                </a:solidFill>
                <a:latin typeface="Arial" panose="020B0604020202020204" pitchFamily="34" charset="0"/>
                <a:ea typeface="+mn-ea"/>
                <a:cs typeface="Arial" panose="020B0604020202020204" pitchFamily="34" charset="0"/>
              </a:rPr>
              <a:t>SmartArt</a:t>
            </a:r>
            <a:r>
              <a:rPr lang="da-DK" altLang="da-DK" sz="1000" b="0" kern="1200" cap="none">
                <a:solidFill>
                  <a:schemeClr val="tx1"/>
                </a:solidFill>
                <a:latin typeface="Arial" panose="020B0604020202020204" pitchFamily="34" charset="0"/>
                <a:ea typeface="+mn-ea"/>
                <a:cs typeface="Arial" panose="020B0604020202020204" pitchFamily="34" charset="0"/>
              </a:rPr>
              <a:t> er automatiseret, </a:t>
            </a:r>
            <a:endParaRPr lang="da-DK" altLang="da-DK" sz="1000" b="1" kern="1200" cap="none">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0" kern="1200" cap="none">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Wingdings" panose="05000000000000000000" pitchFamily="2" charset="2"/>
              <a:buChar char="à"/>
              <a:tabLst/>
            </a:pPr>
            <a:r>
              <a:rPr lang="da-DK" altLang="da-DK" sz="1000" b="0" kern="1200" cap="none">
                <a:solidFill>
                  <a:schemeClr val="tx1"/>
                </a:solidFill>
                <a:latin typeface="Arial" panose="020B0604020202020204" pitchFamily="34" charset="0"/>
                <a:ea typeface="+mn-ea"/>
                <a:cs typeface="Arial" panose="020B0604020202020204" pitchFamily="34" charset="0"/>
              </a:rPr>
              <a:t>Brug helst ikke </a:t>
            </a:r>
            <a:r>
              <a:rPr lang="da-DK" altLang="da-DK" sz="1000" b="1" kern="1200" cap="none">
                <a:solidFill>
                  <a:schemeClr val="tx1"/>
                </a:solidFill>
                <a:latin typeface="Arial" panose="020B0604020202020204" pitchFamily="34" charset="0"/>
                <a:ea typeface="+mn-ea"/>
                <a:cs typeface="Arial" panose="020B0604020202020204" pitchFamily="34" charset="0"/>
              </a:rPr>
              <a:t>Skift farver </a:t>
            </a:r>
            <a:r>
              <a:rPr lang="da-DK" altLang="da-DK" sz="1000" b="0" kern="1200" cap="none">
                <a:solidFill>
                  <a:schemeClr val="tx1"/>
                </a:solidFill>
                <a:latin typeface="Arial" panose="020B0604020202020204" pitchFamily="34" charset="0"/>
                <a:ea typeface="+mn-ea"/>
                <a:cs typeface="Arial" panose="020B0604020202020204" pitchFamily="34" charset="0"/>
              </a:rPr>
              <a:t>i </a:t>
            </a:r>
            <a:r>
              <a:rPr lang="da-DK" altLang="da-DK" sz="1000" b="1" kern="1200" cap="none" err="1">
                <a:solidFill>
                  <a:schemeClr val="tx1"/>
                </a:solidFill>
                <a:latin typeface="Arial" panose="020B0604020202020204" pitchFamily="34" charset="0"/>
                <a:ea typeface="+mn-ea"/>
                <a:cs typeface="Arial" panose="020B0604020202020204" pitchFamily="34" charset="0"/>
              </a:rPr>
              <a:t>SmartArt</a:t>
            </a:r>
            <a:r>
              <a:rPr lang="da-DK" altLang="da-DK" sz="1000" b="1" kern="1200" cap="none">
                <a:solidFill>
                  <a:schemeClr val="tx1"/>
                </a:solidFill>
                <a:latin typeface="Arial" panose="020B0604020202020204" pitchFamily="34" charset="0"/>
                <a:ea typeface="+mn-ea"/>
                <a:cs typeface="Arial" panose="020B0604020202020204" pitchFamily="34" charset="0"/>
              </a:rPr>
              <a:t> </a:t>
            </a:r>
            <a:br>
              <a:rPr lang="da-DK" altLang="da-DK" sz="1000" b="0" kern="1200" cap="none">
                <a:solidFill>
                  <a:schemeClr val="tx1"/>
                </a:solidFill>
                <a:latin typeface="Arial" panose="020B0604020202020204" pitchFamily="34" charset="0"/>
                <a:ea typeface="+mn-ea"/>
                <a:cs typeface="Arial" panose="020B0604020202020204" pitchFamily="34" charset="0"/>
              </a:rPr>
            </a:br>
            <a:r>
              <a:rPr lang="da-DK" altLang="da-DK" sz="1000" b="0" kern="1200" cap="none">
                <a:solidFill>
                  <a:schemeClr val="tx1"/>
                </a:solidFill>
                <a:latin typeface="Arial" panose="020B0604020202020204" pitchFamily="34" charset="0"/>
                <a:ea typeface="+mn-ea"/>
                <a:cs typeface="Arial" panose="020B0604020202020204" pitchFamily="34" charset="0"/>
              </a:rPr>
              <a:t>menuen, men tilpas farverne manuelt i </a:t>
            </a:r>
            <a:br>
              <a:rPr lang="da-DK" altLang="da-DK" sz="1000" b="0" kern="1200" cap="none">
                <a:solidFill>
                  <a:schemeClr val="tx1"/>
                </a:solidFill>
                <a:latin typeface="Arial" panose="020B0604020202020204" pitchFamily="34" charset="0"/>
                <a:ea typeface="+mn-ea"/>
                <a:cs typeface="Arial" panose="020B0604020202020204" pitchFamily="34" charset="0"/>
              </a:rPr>
            </a:br>
            <a:r>
              <a:rPr lang="da-DK" altLang="da-DK" sz="1000" b="0" kern="1200" cap="none">
                <a:solidFill>
                  <a:schemeClr val="tx1"/>
                </a:solidFill>
                <a:latin typeface="Arial" panose="020B0604020202020204" pitchFamily="34" charset="0"/>
                <a:ea typeface="+mn-ea"/>
                <a:cs typeface="Arial" panose="020B0604020202020204" pitchFamily="34" charset="0"/>
              </a:rPr>
              <a:t>stedet.</a:t>
            </a:r>
          </a:p>
          <a:p>
            <a:pPr marL="171450" marR="0" lvl="0" indent="-171450" algn="l" defTabSz="914400" rtl="0" eaLnBrk="0" fontAlgn="base" latinLnBrk="0" hangingPunct="0">
              <a:lnSpc>
                <a:spcPct val="100000"/>
              </a:lnSpc>
              <a:spcBef>
                <a:spcPts val="0"/>
              </a:spcBef>
              <a:spcAft>
                <a:spcPts val="600"/>
              </a:spcAft>
              <a:buClrTx/>
              <a:buSzTx/>
              <a:buFont typeface="Wingdings" panose="05000000000000000000" pitchFamily="2" charset="2"/>
              <a:buChar char="à"/>
              <a:tabLst/>
            </a:pPr>
            <a:r>
              <a:rPr lang="da-DK" altLang="da-DK" sz="1000" b="0" kern="1200" cap="none">
                <a:solidFill>
                  <a:schemeClr val="tx1"/>
                </a:solidFill>
                <a:latin typeface="Arial" panose="020B0604020202020204" pitchFamily="34" charset="0"/>
                <a:ea typeface="+mn-ea"/>
                <a:cs typeface="Arial" panose="020B0604020202020204" pitchFamily="34" charset="0"/>
              </a:rPr>
              <a:t>Vælg i stedet farver fra øverste række i farveteamet, via </a:t>
            </a:r>
            <a:r>
              <a:rPr lang="da-DK" altLang="da-DK" sz="1000" b="1" kern="1200" cap="none">
                <a:solidFill>
                  <a:schemeClr val="tx1"/>
                </a:solidFill>
                <a:latin typeface="Arial" panose="020B0604020202020204" pitchFamily="34" charset="0"/>
                <a:ea typeface="+mn-ea"/>
                <a:cs typeface="Arial" panose="020B0604020202020204" pitchFamily="34" charset="0"/>
              </a:rPr>
              <a:t>Fyldfarve til figur.</a:t>
            </a:r>
          </a:p>
        </p:txBody>
      </p:sp>
      <p:sp>
        <p:nvSpPr>
          <p:cNvPr id="54" name="AutoShape 4">
            <a:extLst>
              <a:ext uri="{FF2B5EF4-FFF2-40B4-BE49-F238E27FC236}">
                <a16:creationId xmlns:a16="http://schemas.microsoft.com/office/drawing/2014/main" id="{CAC4DA49-2D82-469F-B848-B87A672AFDAF}"/>
              </a:ext>
            </a:extLst>
          </p:cNvPr>
          <p:cNvSpPr>
            <a:spLocks/>
          </p:cNvSpPr>
          <p:nvPr userDrawn="1"/>
        </p:nvSpPr>
        <p:spPr bwMode="gray">
          <a:xfrm>
            <a:off x="273159" y="3481206"/>
            <a:ext cx="3353267" cy="1092607"/>
          </a:xfrm>
          <a:prstGeom prst="rect">
            <a:avLst/>
          </a:prstGeom>
          <a:noFill/>
          <a:ln w="12700" algn="ctr">
            <a:noFill/>
            <a:miter lim="800000"/>
            <a:headEnd/>
            <a:tailEnd/>
          </a:ln>
          <a:effectLst/>
        </p:spPr>
        <p:txBody>
          <a:bodyPr wrap="square" lIns="0" tIns="0" rIns="0" bIns="0">
            <a:spAutoFit/>
          </a:bodyPr>
          <a:lstStyle/>
          <a:p>
            <a:pPr algn="l" defTabSz="914491" fontAlgn="base">
              <a:lnSpc>
                <a:spcPct val="100000"/>
              </a:lnSpc>
              <a:spcAft>
                <a:spcPct val="0"/>
              </a:spcAft>
              <a:defRPr/>
            </a:pPr>
            <a:r>
              <a:rPr lang="da-DK" sz="1200" b="1" noProof="1">
                <a:solidFill>
                  <a:srgbClr val="3B3B3B"/>
                </a:solidFill>
                <a:latin typeface="Arial" panose="020B0604020202020204" pitchFamily="34" charset="0"/>
                <a:ea typeface="ＭＳ Ｐゴシック" charset="-128"/>
                <a:cs typeface="Arial" panose="020B0604020202020204" pitchFamily="34" charset="0"/>
              </a:rPr>
              <a:t>Indsæt dato/sidetal eller </a:t>
            </a:r>
            <a:br>
              <a:rPr lang="da-DK" sz="1200" b="1" noProof="1">
                <a:solidFill>
                  <a:srgbClr val="3B3B3B"/>
                </a:solidFill>
                <a:latin typeface="Arial" panose="020B0604020202020204" pitchFamily="34" charset="0"/>
                <a:ea typeface="ＭＳ Ｐゴシック" charset="-128"/>
                <a:cs typeface="Arial" panose="020B0604020202020204" pitchFamily="34" charset="0"/>
              </a:rPr>
            </a:br>
            <a:r>
              <a:rPr lang="da-DK" sz="1200" b="1" noProof="1">
                <a:solidFill>
                  <a:srgbClr val="3B3B3B"/>
                </a:solidFill>
                <a:latin typeface="Arial" panose="020B0604020202020204" pitchFamily="34" charset="0"/>
                <a:ea typeface="ＭＳ Ｐゴシック" charset="-128"/>
                <a:cs typeface="Arial" panose="020B0604020202020204" pitchFamily="34" charset="0"/>
              </a:rPr>
              <a:t>sidefod på alle slides</a:t>
            </a:r>
          </a:p>
          <a:p>
            <a:pPr algn="l" defTabSz="914491" fontAlgn="base">
              <a:lnSpc>
                <a:spcPct val="100000"/>
              </a:lnSpc>
              <a:spcAft>
                <a:spcPct val="0"/>
              </a:spcAft>
              <a:defRPr/>
            </a:pPr>
            <a:endParaRPr kumimoji="0" lang="da-DK" altLang="da-DK" sz="12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171450" indent="-171450" algn="l" defTabSz="457200">
              <a:lnSpc>
                <a:spcPct val="100000"/>
              </a:lnSpc>
              <a:spcAft>
                <a:spcPts val="600"/>
              </a:spcAft>
              <a:buFont typeface="Wingdings" panose="05000000000000000000" pitchFamily="2" charset="2"/>
              <a:buChar char="à"/>
              <a:tabLst>
                <a:tab pos="177800" algn="l"/>
              </a:tabLst>
              <a:defRPr/>
            </a:pPr>
            <a:r>
              <a:rPr lang="da-DK" sz="1000" noProof="1">
                <a:solidFill>
                  <a:srgbClr val="3B3B3B"/>
                </a:solidFill>
                <a:latin typeface="Arial" panose="020B0604020202020204" pitchFamily="34" charset="0"/>
                <a:cs typeface="Arial" panose="020B0604020202020204" pitchFamily="34" charset="0"/>
              </a:rPr>
              <a:t>Via </a:t>
            </a:r>
            <a:r>
              <a:rPr lang="da-DK" sz="1000" b="1" noProof="1">
                <a:solidFill>
                  <a:srgbClr val="3B3B3B"/>
                </a:solidFill>
                <a:latin typeface="Arial" panose="020B0604020202020204" pitchFamily="34" charset="0"/>
                <a:cs typeface="Arial" panose="020B0604020202020204" pitchFamily="34" charset="0"/>
              </a:rPr>
              <a:t>Indsæt </a:t>
            </a:r>
            <a:r>
              <a:rPr lang="da-DK" sz="1000" noProof="1">
                <a:solidFill>
                  <a:srgbClr val="3B3B3B"/>
                </a:solidFill>
                <a:latin typeface="Arial" panose="020B0604020202020204" pitchFamily="34" charset="0"/>
                <a:cs typeface="Arial" panose="020B0604020202020204" pitchFamily="34" charset="0"/>
              </a:rPr>
              <a:t>vælg </a:t>
            </a:r>
            <a:r>
              <a:rPr lang="da-DK" sz="1000" b="1" noProof="1">
                <a:solidFill>
                  <a:srgbClr val="3B3B3B"/>
                </a:solidFill>
                <a:latin typeface="Arial" panose="020B0604020202020204" pitchFamily="34" charset="0"/>
                <a:cs typeface="Arial" panose="020B0604020202020204" pitchFamily="34" charset="0"/>
              </a:rPr>
              <a:t>Sidehoved og Sidefod</a:t>
            </a:r>
            <a:endParaRPr lang="da-DK" sz="1000" noProof="1">
              <a:solidFill>
                <a:srgbClr val="3B3B3B"/>
              </a:solidFill>
              <a:latin typeface="Arial" panose="020B0604020202020204" pitchFamily="34" charset="0"/>
              <a:cs typeface="Arial" panose="020B0604020202020204" pitchFamily="34" charset="0"/>
            </a:endParaRPr>
          </a:p>
          <a:p>
            <a:pPr marL="171450" indent="-171450" algn="l" defTabSz="457200">
              <a:lnSpc>
                <a:spcPct val="100000"/>
              </a:lnSpc>
              <a:spcAft>
                <a:spcPts val="600"/>
              </a:spcAft>
              <a:buFont typeface="Wingdings" panose="05000000000000000000" pitchFamily="2" charset="2"/>
              <a:buChar char="à"/>
              <a:tabLst>
                <a:tab pos="177800" algn="l"/>
              </a:tabLst>
              <a:defRPr/>
            </a:pPr>
            <a:r>
              <a:rPr lang="da-DK" sz="1000" noProof="1">
                <a:solidFill>
                  <a:srgbClr val="3B3B3B"/>
                </a:solidFill>
                <a:latin typeface="Arial" panose="020B0604020202020204" pitchFamily="34" charset="0"/>
                <a:cs typeface="Arial" panose="020B0604020202020204" pitchFamily="34" charset="0"/>
              </a:rPr>
              <a:t>Klik ved </a:t>
            </a:r>
            <a:r>
              <a:rPr lang="da-DK" sz="1000" b="1" noProof="1">
                <a:solidFill>
                  <a:srgbClr val="3B3B3B"/>
                </a:solidFill>
                <a:latin typeface="Arial" panose="020B0604020202020204" pitchFamily="34" charset="0"/>
                <a:cs typeface="Arial" panose="020B0604020202020204" pitchFamily="34" charset="0"/>
              </a:rPr>
              <a:t>dato</a:t>
            </a:r>
            <a:r>
              <a:rPr lang="da-DK" sz="1000" noProof="1">
                <a:solidFill>
                  <a:srgbClr val="3B3B3B"/>
                </a:solidFill>
                <a:latin typeface="Arial" panose="020B0604020202020204" pitchFamily="34" charset="0"/>
                <a:cs typeface="Arial" panose="020B0604020202020204" pitchFamily="34" charset="0"/>
              </a:rPr>
              <a:t> (vælg </a:t>
            </a:r>
            <a:r>
              <a:rPr lang="da-DK" sz="1000" b="1" noProof="1">
                <a:solidFill>
                  <a:srgbClr val="3B3B3B"/>
                </a:solidFill>
                <a:latin typeface="Arial" panose="020B0604020202020204" pitchFamily="34" charset="0"/>
                <a:cs typeface="Arial" panose="020B0604020202020204" pitchFamily="34" charset="0"/>
              </a:rPr>
              <a:t>Indsæt kun på dette slide</a:t>
            </a:r>
            <a:r>
              <a:rPr lang="da-DK" sz="1000" noProof="1">
                <a:solidFill>
                  <a:srgbClr val="3B3B3B"/>
                </a:solidFill>
                <a:latin typeface="Arial" panose="020B0604020202020204" pitchFamily="34" charset="0"/>
                <a:cs typeface="Arial" panose="020B0604020202020204" pitchFamily="34" charset="0"/>
              </a:rPr>
              <a:t>), slidenummer og tekst i sidefoden (vælg </a:t>
            </a:r>
            <a:r>
              <a:rPr lang="da-DK" sz="1000" b="1" noProof="1">
                <a:solidFill>
                  <a:srgbClr val="3B3B3B"/>
                </a:solidFill>
                <a:latin typeface="Arial" panose="020B0604020202020204" pitchFamily="34" charset="0"/>
                <a:cs typeface="Arial" panose="020B0604020202020204" pitchFamily="34" charset="0"/>
              </a:rPr>
              <a:t>Anvend på alle)</a:t>
            </a:r>
          </a:p>
        </p:txBody>
      </p:sp>
      <p:sp>
        <p:nvSpPr>
          <p:cNvPr id="57" name="TextBox 17">
            <a:extLst>
              <a:ext uri="{FF2B5EF4-FFF2-40B4-BE49-F238E27FC236}">
                <a16:creationId xmlns:a16="http://schemas.microsoft.com/office/drawing/2014/main" id="{E1318884-99BF-4030-A3FF-B5BA19201732}"/>
              </a:ext>
            </a:extLst>
          </p:cNvPr>
          <p:cNvSpPr txBox="1">
            <a:spLocks noChangeArrowheads="1"/>
          </p:cNvSpPr>
          <p:nvPr userDrawn="1"/>
        </p:nvSpPr>
        <p:spPr bwMode="auto">
          <a:xfrm>
            <a:off x="4065007" y="1566000"/>
            <a:ext cx="2818143" cy="486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lnSpc>
                <a:spcPct val="100000"/>
              </a:lnSpc>
              <a:defRPr/>
            </a:pPr>
            <a:r>
              <a:rPr lang="da-DK" sz="1200" b="1" kern="0" noProof="1">
                <a:solidFill>
                  <a:srgbClr val="3B3B3B"/>
                </a:solidFill>
                <a:latin typeface="Arial" panose="020B0604020202020204" pitchFamily="34" charset="0"/>
                <a:cs typeface="Arial" panose="020B0604020202020204" pitchFamily="34" charset="0"/>
              </a:rPr>
              <a:t>Indsæt et billede:</a:t>
            </a:r>
          </a:p>
          <a:p>
            <a:pPr algn="l" eaLnBrk="1" hangingPunct="1">
              <a:lnSpc>
                <a:spcPct val="100000"/>
              </a:lnSpc>
              <a:defRPr/>
            </a:pPr>
            <a:endParaRPr lang="da-DK" sz="12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Ligger der et lag med grafik over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billedet:</a:t>
            </a:r>
          </a:p>
          <a:p>
            <a:pPr marL="0" indent="0" algn="l" defTabSz="457200" rtl="0" eaLnBrk="1" latinLnBrk="0" hangingPunct="1">
              <a:lnSpc>
                <a:spcPct val="100000"/>
              </a:lnSpc>
              <a:spcBef>
                <a:spcPts val="0"/>
              </a:spcBef>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171450" indent="-171450" algn="l" defTabSz="457200" rtl="0" eaLnBrk="1" latinLnBrk="0" hangingPunct="1">
              <a:lnSpc>
                <a:spcPct val="100000"/>
              </a:lnSpc>
              <a:spcBef>
                <a:spcPts val="0"/>
              </a:spcBef>
              <a:spcAft>
                <a:spcPts val="600"/>
              </a:spcAft>
              <a:buFont typeface="Wingdings" panose="05000000000000000000" pitchFamily="2" charset="2"/>
              <a:buChar char="à"/>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Placer først laget bagerst, højreklik og vælg </a:t>
            </a:r>
            <a:r>
              <a:rPr lang="da-DK" sz="1000" b="1" kern="1200" noProof="1">
                <a:solidFill>
                  <a:srgbClr val="3B3B3B"/>
                </a:solidFill>
                <a:latin typeface="Arial" panose="020B0604020202020204" pitchFamily="34" charset="0"/>
                <a:ea typeface="+mn-ea"/>
                <a:cs typeface="Arial" panose="020B0604020202020204" pitchFamily="34" charset="0"/>
              </a:rPr>
              <a:t>Placer bagerst</a:t>
            </a:r>
          </a:p>
          <a:p>
            <a:pPr marL="171450" indent="-171450" algn="l" defTabSz="457200" rtl="0" eaLnBrk="1" latinLnBrk="0" hangingPunct="1">
              <a:lnSpc>
                <a:spcPct val="100000"/>
              </a:lnSpc>
              <a:spcBef>
                <a:spcPts val="0"/>
              </a:spcBef>
              <a:spcAft>
                <a:spcPts val="600"/>
              </a:spcAft>
              <a:buFont typeface="Wingdings" panose="05000000000000000000" pitchFamily="2" charset="2"/>
              <a:buChar char="à"/>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Klik på </a:t>
            </a:r>
            <a:r>
              <a:rPr lang="da-DK" sz="1000" b="1" kern="1200" noProof="1">
                <a:solidFill>
                  <a:srgbClr val="3B3B3B"/>
                </a:solidFill>
                <a:latin typeface="Arial" panose="020B0604020202020204" pitchFamily="34" charset="0"/>
                <a:ea typeface="+mn-ea"/>
                <a:cs typeface="Arial" panose="020B0604020202020204" pitchFamily="34" charset="0"/>
              </a:rPr>
              <a:t>ikonet</a:t>
            </a:r>
            <a:r>
              <a:rPr lang="da-DK" sz="1000" b="0" kern="1200" noProof="1">
                <a:solidFill>
                  <a:srgbClr val="3B3B3B"/>
                </a:solidFill>
                <a:latin typeface="Arial" panose="020B0604020202020204" pitchFamily="34" charset="0"/>
                <a:ea typeface="+mn-ea"/>
                <a:cs typeface="Arial" panose="020B0604020202020204" pitchFamily="34" charset="0"/>
              </a:rPr>
              <a:t> i midten af pladsholderen/ligger der i forvejen et billede,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1200" noProof="1">
                <a:solidFill>
                  <a:srgbClr val="3B3B3B"/>
                </a:solidFill>
                <a:latin typeface="Arial" panose="020B0604020202020204" pitchFamily="34" charset="0"/>
                <a:ea typeface="+mn-ea"/>
                <a:cs typeface="Arial" panose="020B0604020202020204" pitchFamily="34" charset="0"/>
              </a:rPr>
              <a:t>højreklik på billedet og vælg </a:t>
            </a:r>
            <a:r>
              <a:rPr lang="da-DK" sz="1000" b="1" kern="1200" noProof="1">
                <a:solidFill>
                  <a:srgbClr val="3B3B3B"/>
                </a:solidFill>
                <a:latin typeface="Arial" panose="020B0604020202020204" pitchFamily="34" charset="0"/>
                <a:ea typeface="+mn-ea"/>
                <a:cs typeface="Arial" panose="020B0604020202020204" pitchFamily="34" charset="0"/>
              </a:rPr>
              <a:t>Skift billede.</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i="0" kern="0" noProof="1">
              <a:solidFill>
                <a:srgbClr val="3B3B3B"/>
              </a:solidFill>
              <a:latin typeface="Arial" panose="020B0604020202020204" pitchFamily="34" charset="0"/>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i="0" kern="0" noProof="1">
                <a:solidFill>
                  <a:srgbClr val="3B3B3B"/>
                </a:solidFill>
                <a:latin typeface="Arial" panose="020B0604020202020204" pitchFamily="34" charset="0"/>
                <a:cs typeface="Arial" panose="020B0604020202020204" pitchFamily="34" charset="0"/>
              </a:rPr>
              <a:t>Hvis billedet lægger sig forrest på slidet - Højreklik på billedet og </a:t>
            </a:r>
            <a:r>
              <a:rPr lang="da-DK" sz="1000" b="1" i="0" kern="0" noProof="1">
                <a:solidFill>
                  <a:srgbClr val="3B3B3B"/>
                </a:solidFill>
                <a:latin typeface="Arial" panose="020B0604020202020204" pitchFamily="34" charset="0"/>
                <a:cs typeface="Arial" panose="020B0604020202020204" pitchFamily="34" charset="0"/>
              </a:rPr>
              <a:t>placer det bagud igen.</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a:p>
            <a:pPr algn="l" eaLnBrk="1" hangingPunct="1">
              <a:lnSpc>
                <a:spcPct val="100000"/>
              </a:lnSpc>
              <a:defRPr/>
            </a:pPr>
            <a:r>
              <a:rPr lang="da-DK" sz="1200" b="1" kern="0" noProof="1">
                <a:solidFill>
                  <a:srgbClr val="3B3B3B"/>
                </a:solidFill>
                <a:latin typeface="Arial" panose="020B0604020202020204" pitchFamily="34" charset="0"/>
                <a:cs typeface="Arial" panose="020B0604020202020204" pitchFamily="34" charset="0"/>
              </a:rPr>
              <a:t>Beskær/flyt billede</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I menuen </a:t>
            </a:r>
            <a:r>
              <a:rPr lang="da-DK" sz="1000" b="1" kern="1200" noProof="1">
                <a:solidFill>
                  <a:srgbClr val="3B3B3B"/>
                </a:solidFill>
                <a:latin typeface="Arial" panose="020B0604020202020204" pitchFamily="34" charset="0"/>
                <a:ea typeface="+mn-ea"/>
                <a:cs typeface="Arial" panose="020B0604020202020204" pitchFamily="34" charset="0"/>
              </a:rPr>
              <a:t>Billedformatering</a:t>
            </a:r>
            <a:r>
              <a:rPr lang="da-DK" sz="1000" b="0" kern="1200" noProof="1">
                <a:solidFill>
                  <a:srgbClr val="3B3B3B"/>
                </a:solidFill>
                <a:latin typeface="Arial" panose="020B0604020202020204" pitchFamily="34" charset="0"/>
                <a:ea typeface="+mn-ea"/>
                <a:cs typeface="Arial" panose="020B0604020202020204" pitchFamily="34" charset="0"/>
              </a:rPr>
              <a:t>,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der fremkommer, når man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markerer et billede, </a:t>
            </a:r>
            <a:br>
              <a:rPr lang="da-DK" sz="1000" b="0" kern="1200" noProof="1">
                <a:solidFill>
                  <a:srgbClr val="3B3B3B"/>
                </a:solidFill>
                <a:latin typeface="Arial" panose="020B0604020202020204" pitchFamily="34" charset="0"/>
                <a:ea typeface="+mn-ea"/>
                <a:cs typeface="Arial" panose="020B0604020202020204" pitchFamily="34" charset="0"/>
              </a:rPr>
            </a:b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a-DK" altLang="da-DK" sz="1000" b="0" i="0" u="none" strike="noStrike" kern="1200" cap="none" spc="0" normalizeH="0" baseline="0" noProof="1">
                <a:ln>
                  <a:noFill/>
                </a:ln>
                <a:solidFill>
                  <a:srgbClr val="3B3B3B"/>
                </a:solidFill>
                <a:effectLst/>
                <a:uLnTx/>
                <a:uFillTx/>
                <a:latin typeface="Arial" panose="020B0604020202020204" pitchFamily="34" charset="0"/>
                <a:ea typeface="+mn-ea"/>
                <a:cs typeface="Arial" panose="020B0604020202020204" pitchFamily="34" charset="0"/>
                <a:sym typeface="Wingdings" panose="05000000000000000000" pitchFamily="2" charset="2"/>
              </a:rPr>
              <a:t>B</a:t>
            </a:r>
            <a:r>
              <a:rPr lang="da-DK" sz="1000" b="0" kern="1200" noProof="1">
                <a:solidFill>
                  <a:srgbClr val="3B3B3B"/>
                </a:solidFill>
                <a:latin typeface="Arial" panose="020B0604020202020204" pitchFamily="34" charset="0"/>
                <a:ea typeface="+mn-ea"/>
                <a:cs typeface="Arial" panose="020B0604020202020204" pitchFamily="34" charset="0"/>
              </a:rPr>
              <a:t>rug </a:t>
            </a:r>
            <a:r>
              <a:rPr lang="da-DK" sz="1000" b="1" kern="1200" noProof="1">
                <a:solidFill>
                  <a:srgbClr val="3B3B3B"/>
                </a:solidFill>
                <a:latin typeface="Arial" panose="020B0604020202020204" pitchFamily="34" charset="0"/>
                <a:ea typeface="+mn-ea"/>
                <a:cs typeface="Arial" panose="020B0604020202020204" pitchFamily="34" charset="0"/>
              </a:rPr>
              <a:t>Beskæ</a:t>
            </a:r>
            <a:r>
              <a:rPr lang="da-DK" sz="1000" b="0" kern="1200" noProof="1">
                <a:solidFill>
                  <a:srgbClr val="3B3B3B"/>
                </a:solidFill>
                <a:latin typeface="Arial" panose="020B0604020202020204" pitchFamily="34" charset="0"/>
                <a:ea typeface="+mn-ea"/>
                <a:cs typeface="Arial" panose="020B0604020202020204" pitchFamily="34" charset="0"/>
              </a:rPr>
              <a:t>r.</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Herfra beskæres/flyttes billedet ved at trække i et af billedets hjørner og holde SHIFT nede, sådan proportionerne holdes.</a:t>
            </a:r>
          </a:p>
          <a:p>
            <a:pPr marL="0" indent="0" algn="l" defTabSz="457200" rtl="0" eaLnBrk="1" latinLnBrk="0" hangingPunct="1">
              <a:lnSpc>
                <a:spcPct val="100000"/>
              </a:lnSpc>
              <a:spcBef>
                <a:spcPts val="0"/>
              </a:spcBef>
              <a:buFontTx/>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algn="l" defTabSz="457200" rtl="0" eaLnBrk="1" latinLnBrk="0" hangingPunct="1">
              <a:lnSpc>
                <a:spcPct val="100000"/>
              </a:lnSpc>
              <a:spcBef>
                <a:spcPts val="0"/>
              </a:spcBef>
              <a:tabLst>
                <a:tab pos="177800" algn="l"/>
              </a:tabLst>
              <a:defRPr/>
            </a:pPr>
            <a:r>
              <a:rPr lang="da-DK" sz="1000" b="0" i="1" kern="1200" noProof="1">
                <a:solidFill>
                  <a:srgbClr val="3B3B3B"/>
                </a:solidFill>
                <a:latin typeface="Arial" panose="020B0604020202020204" pitchFamily="34" charset="0"/>
                <a:ea typeface="+mn-ea"/>
                <a:cs typeface="Arial" panose="020B0604020202020204" pitchFamily="34" charset="0"/>
              </a:rPr>
              <a:t>NB. Du kan også flytte rundt på billedet i pladsholderen uden at skalere billedet </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p:txBody>
      </p:sp>
      <p:sp>
        <p:nvSpPr>
          <p:cNvPr id="60" name="TextBox 20">
            <a:extLst>
              <a:ext uri="{FF2B5EF4-FFF2-40B4-BE49-F238E27FC236}">
                <a16:creationId xmlns:a16="http://schemas.microsoft.com/office/drawing/2014/main" id="{B1D3216D-037A-4F28-9ACD-BF868984F80F}"/>
              </a:ext>
            </a:extLst>
          </p:cNvPr>
          <p:cNvSpPr txBox="1">
            <a:spLocks noChangeArrowheads="1"/>
          </p:cNvSpPr>
          <p:nvPr userDrawn="1"/>
        </p:nvSpPr>
        <p:spPr bwMode="auto">
          <a:xfrm>
            <a:off x="278981" y="1566961"/>
            <a:ext cx="2885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lnSpc>
                <a:spcPct val="100000"/>
              </a:lnSpc>
              <a:defRPr/>
            </a:pPr>
            <a:r>
              <a:rPr lang="da-DK" sz="1200" b="1" kern="0" noProof="1">
                <a:solidFill>
                  <a:srgbClr val="000000"/>
                </a:solidFill>
                <a:latin typeface="Arial" panose="020B0604020202020204" pitchFamily="34" charset="0"/>
                <a:cs typeface="Arial" panose="020B0604020202020204" pitchFamily="34" charset="0"/>
              </a:rPr>
              <a:t>Punktopstiling og typografi-niveauer</a:t>
            </a:r>
          </a:p>
          <a:p>
            <a:pPr algn="l" eaLnBrk="1" hangingPunct="1">
              <a:lnSpc>
                <a:spcPct val="100000"/>
              </a:lnSpc>
              <a:defRPr/>
            </a:pPr>
            <a:endParaRPr lang="da-DK" sz="1200" kern="0" noProof="1">
              <a:solidFill>
                <a:srgbClr val="000000"/>
              </a:solidFill>
              <a:latin typeface="Arial" panose="020B0604020202020204" pitchFamily="34" charset="0"/>
              <a:cs typeface="Arial" panose="020B0604020202020204" pitchFamily="34" charset="0"/>
            </a:endParaRPr>
          </a:p>
          <a:p>
            <a:pPr marL="171450" indent="-171450" algn="l" eaLnBrk="1" hangingPunct="1">
              <a:lnSpc>
                <a:spcPct val="100000"/>
              </a:lnSpc>
              <a:spcAft>
                <a:spcPts val="600"/>
              </a:spcAft>
              <a:buFont typeface="Wingdings" panose="05000000000000000000" pitchFamily="2" charset="2"/>
              <a:buChar char="à"/>
              <a:defRPr/>
            </a:pPr>
            <a:r>
              <a:rPr lang="da-DK" sz="1000" kern="0" noProof="1">
                <a:solidFill>
                  <a:srgbClr val="000000"/>
                </a:solidFill>
                <a:latin typeface="Arial" panose="020B0604020202020204" pitchFamily="34" charset="0"/>
                <a:cs typeface="Arial" panose="020B0604020202020204" pitchFamily="34" charset="0"/>
              </a:rPr>
              <a:t>Brug knapperne </a:t>
            </a:r>
            <a:r>
              <a:rPr lang="da-DK" sz="1000" b="1" kern="0" noProof="1">
                <a:solidFill>
                  <a:srgbClr val="000000"/>
                </a:solidFill>
                <a:latin typeface="Arial" panose="020B0604020202020204" pitchFamily="34" charset="0"/>
                <a:cs typeface="Arial" panose="020B0604020202020204" pitchFamily="34" charset="0"/>
              </a:rPr>
              <a:t>Forøg/Formindsk Indryk </a:t>
            </a:r>
            <a:r>
              <a:rPr kumimoji="0" lang="da-DK" sz="1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rPr>
              <a:t>i</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0" noProof="1">
                <a:solidFill>
                  <a:srgbClr val="000000"/>
                </a:solidFill>
                <a:latin typeface="Arial" panose="020B0604020202020204" pitchFamily="34" charset="0"/>
                <a:cs typeface="Arial" panose="020B0604020202020204" pitchFamily="34" charset="0"/>
              </a:rPr>
              <a:t>Hjem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0" noProof="1">
                <a:solidFill>
                  <a:srgbClr val="000000"/>
                </a:solidFill>
                <a:latin typeface="Arial" panose="020B0604020202020204" pitchFamily="34" charset="0"/>
                <a:cs typeface="Arial" panose="020B0604020202020204" pitchFamily="34" charset="0"/>
              </a:rPr>
              <a:t>Afsnit eller brug tabulator for at skifte mellem de forskellige tekst niveauer</a:t>
            </a:r>
          </a:p>
        </p:txBody>
      </p:sp>
      <p:sp>
        <p:nvSpPr>
          <p:cNvPr id="70" name="Title 69">
            <a:extLst>
              <a:ext uri="{FF2B5EF4-FFF2-40B4-BE49-F238E27FC236}">
                <a16:creationId xmlns:a16="http://schemas.microsoft.com/office/drawing/2014/main" id="{975E65CD-18A6-465C-A4CD-0D25BD4D5DE3}"/>
              </a:ext>
            </a:extLst>
          </p:cNvPr>
          <p:cNvSpPr>
            <a:spLocks noGrp="1"/>
          </p:cNvSpPr>
          <p:nvPr>
            <p:ph type="title" hasCustomPrompt="1"/>
          </p:nvPr>
        </p:nvSpPr>
        <p:spPr>
          <a:xfrm>
            <a:off x="293175" y="246751"/>
            <a:ext cx="3333251" cy="553994"/>
          </a:xfrm>
        </p:spPr>
        <p:txBody>
          <a:bodyPr/>
          <a:lstStyle>
            <a:lvl1pPr>
              <a:defRPr>
                <a:solidFill>
                  <a:schemeClr val="accent2"/>
                </a:solidFill>
              </a:defRPr>
            </a:lvl1pPr>
          </a:lstStyle>
          <a:p>
            <a:r>
              <a:rPr lang="da-DK" noProof="1"/>
              <a:t>Brugerguide</a:t>
            </a:r>
          </a:p>
        </p:txBody>
      </p:sp>
      <p:sp>
        <p:nvSpPr>
          <p:cNvPr id="33" name="TextBox 17">
            <a:extLst>
              <a:ext uri="{FF2B5EF4-FFF2-40B4-BE49-F238E27FC236}">
                <a16:creationId xmlns:a16="http://schemas.microsoft.com/office/drawing/2014/main" id="{968765C5-9E34-4741-8AB3-D6657E548E79}"/>
              </a:ext>
            </a:extLst>
          </p:cNvPr>
          <p:cNvSpPr txBox="1">
            <a:spLocks noChangeArrowheads="1"/>
          </p:cNvSpPr>
          <p:nvPr userDrawn="1"/>
        </p:nvSpPr>
        <p:spPr bwMode="auto">
          <a:xfrm>
            <a:off x="4069739" y="1026000"/>
            <a:ext cx="2822737"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Billeder:</a:t>
            </a:r>
            <a:endParaRPr lang="da-DK" sz="1200" kern="0" noProof="1">
              <a:solidFill>
                <a:srgbClr val="3B3B3B"/>
              </a:solidFill>
              <a:latin typeface="Arial" panose="020B0604020202020204" pitchFamily="34" charset="0"/>
              <a:cs typeface="Arial" panose="020B0604020202020204" pitchFamily="34" charset="0"/>
            </a:endParaRPr>
          </a:p>
        </p:txBody>
      </p:sp>
      <p:sp>
        <p:nvSpPr>
          <p:cNvPr id="34" name="TextBox 17">
            <a:extLst>
              <a:ext uri="{FF2B5EF4-FFF2-40B4-BE49-F238E27FC236}">
                <a16:creationId xmlns:a16="http://schemas.microsoft.com/office/drawing/2014/main" id="{0B2FC5C7-7ED1-4F89-B34D-64570143D2C3}"/>
              </a:ext>
            </a:extLst>
          </p:cNvPr>
          <p:cNvSpPr txBox="1">
            <a:spLocks noChangeArrowheads="1"/>
          </p:cNvSpPr>
          <p:nvPr userDrawn="1"/>
        </p:nvSpPr>
        <p:spPr bwMode="auto">
          <a:xfrm>
            <a:off x="7520305" y="1026000"/>
            <a:ext cx="2947532"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Farver:</a:t>
            </a:r>
            <a:endParaRPr lang="da-DK" sz="1200" kern="0" noProof="1">
              <a:solidFill>
                <a:srgbClr val="3B3B3B"/>
              </a:solidFill>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BBED313-FABC-4BE8-AF66-8F2ECB6BA3B4}"/>
              </a:ext>
            </a:extLst>
          </p:cNvPr>
          <p:cNvGraphicFramePr/>
          <p:nvPr userDrawn="1">
            <p:extLst>
              <p:ext uri="{D42A27DB-BD31-4B8C-83A1-F6EECF244321}">
                <p14:modId xmlns:p14="http://schemas.microsoft.com/office/powerpoint/2010/main" val="2542674322"/>
              </p:ext>
            </p:extLst>
          </p:nvPr>
        </p:nvGraphicFramePr>
        <p:xfrm>
          <a:off x="7702911" y="5782327"/>
          <a:ext cx="2618390" cy="638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Billede 36">
            <a:extLst>
              <a:ext uri="{FF2B5EF4-FFF2-40B4-BE49-F238E27FC236}">
                <a16:creationId xmlns:a16="http://schemas.microsoft.com/office/drawing/2014/main" id="{A2DC090E-5988-4A00-A40C-695F65A9EDA6}"/>
              </a:ext>
            </a:extLst>
          </p:cNvPr>
          <p:cNvPicPr>
            <a:picLocks noChangeAspect="1"/>
          </p:cNvPicPr>
          <p:nvPr userDrawn="1"/>
        </p:nvPicPr>
        <p:blipFill>
          <a:blip r:embed="rId8"/>
          <a:stretch>
            <a:fillRect/>
          </a:stretch>
        </p:blipFill>
        <p:spPr>
          <a:xfrm>
            <a:off x="6088246" y="4099746"/>
            <a:ext cx="344269" cy="545093"/>
          </a:xfrm>
          <a:prstGeom prst="rect">
            <a:avLst/>
          </a:prstGeom>
        </p:spPr>
      </p:pic>
      <p:grpSp>
        <p:nvGrpSpPr>
          <p:cNvPr id="5" name="Gruppe 4">
            <a:extLst>
              <a:ext uri="{FF2B5EF4-FFF2-40B4-BE49-F238E27FC236}">
                <a16:creationId xmlns:a16="http://schemas.microsoft.com/office/drawing/2014/main" id="{1082B591-741D-4986-BF83-429714BD66C9}"/>
              </a:ext>
            </a:extLst>
          </p:cNvPr>
          <p:cNvGrpSpPr/>
          <p:nvPr userDrawn="1"/>
        </p:nvGrpSpPr>
        <p:grpSpPr>
          <a:xfrm>
            <a:off x="10156133" y="1619587"/>
            <a:ext cx="1566214" cy="1181823"/>
            <a:chOff x="10323045" y="746572"/>
            <a:chExt cx="1566214" cy="1181823"/>
          </a:xfrm>
        </p:grpSpPr>
        <p:pic>
          <p:nvPicPr>
            <p:cNvPr id="3" name="Billede 2">
              <a:extLst>
                <a:ext uri="{FF2B5EF4-FFF2-40B4-BE49-F238E27FC236}">
                  <a16:creationId xmlns:a16="http://schemas.microsoft.com/office/drawing/2014/main" id="{0387B5BC-A058-41B9-B0C8-DCC7AA0005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323045" y="753734"/>
              <a:ext cx="1566214" cy="1174661"/>
            </a:xfrm>
            <a:prstGeom prst="rect">
              <a:avLst/>
            </a:prstGeom>
          </p:spPr>
        </p:pic>
        <p:sp>
          <p:nvSpPr>
            <p:cNvPr id="28" name="Rectangle 27">
              <a:extLst>
                <a:ext uri="{FF2B5EF4-FFF2-40B4-BE49-F238E27FC236}">
                  <a16:creationId xmlns:a16="http://schemas.microsoft.com/office/drawing/2014/main" id="{A0437E5B-10FF-4E2B-BFF3-5A1C12EDC1E5}"/>
                </a:ext>
              </a:extLst>
            </p:cNvPr>
            <p:cNvSpPr/>
            <p:nvPr userDrawn="1"/>
          </p:nvSpPr>
          <p:spPr>
            <a:xfrm>
              <a:off x="10323045" y="746572"/>
              <a:ext cx="1566214" cy="485029"/>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00" noProof="1">
                <a:latin typeface="Arial" panose="020B0604020202020204" pitchFamily="34" charset="0"/>
                <a:cs typeface="Arial" panose="020B0604020202020204" pitchFamily="34" charset="0"/>
              </a:endParaRPr>
            </a:p>
          </p:txBody>
        </p:sp>
      </p:grpSp>
      <p:grpSp>
        <p:nvGrpSpPr>
          <p:cNvPr id="23" name="Gruppe 22">
            <a:extLst>
              <a:ext uri="{FF2B5EF4-FFF2-40B4-BE49-F238E27FC236}">
                <a16:creationId xmlns:a16="http://schemas.microsoft.com/office/drawing/2014/main" id="{8DBB6886-1368-4DC6-AC9D-280156072B70}"/>
              </a:ext>
            </a:extLst>
          </p:cNvPr>
          <p:cNvGrpSpPr/>
          <p:nvPr userDrawn="1"/>
        </p:nvGrpSpPr>
        <p:grpSpPr>
          <a:xfrm>
            <a:off x="416665" y="2418698"/>
            <a:ext cx="2414066" cy="666056"/>
            <a:chOff x="2155329" y="1954961"/>
            <a:chExt cx="2414066" cy="666056"/>
          </a:xfrm>
        </p:grpSpPr>
        <p:pic>
          <p:nvPicPr>
            <p:cNvPr id="15" name="Billede 14">
              <a:extLst>
                <a:ext uri="{FF2B5EF4-FFF2-40B4-BE49-F238E27FC236}">
                  <a16:creationId xmlns:a16="http://schemas.microsoft.com/office/drawing/2014/main" id="{F4F36A9D-9D3B-4FCE-9A73-C621522E9CA9}"/>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2155329" y="1982125"/>
              <a:ext cx="2414066" cy="638892"/>
            </a:xfrm>
            <a:prstGeom prst="rect">
              <a:avLst/>
            </a:prstGeom>
          </p:spPr>
        </p:pic>
        <p:sp>
          <p:nvSpPr>
            <p:cNvPr id="16" name="Rektangel 15">
              <a:extLst>
                <a:ext uri="{FF2B5EF4-FFF2-40B4-BE49-F238E27FC236}">
                  <a16:creationId xmlns:a16="http://schemas.microsoft.com/office/drawing/2014/main" id="{ED225C2D-1DF0-422F-AF47-724698D46FAF}"/>
                </a:ext>
              </a:extLst>
            </p:cNvPr>
            <p:cNvSpPr/>
            <p:nvPr userDrawn="1"/>
          </p:nvSpPr>
          <p:spPr>
            <a:xfrm>
              <a:off x="2762067" y="1954961"/>
              <a:ext cx="390586" cy="29413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a-DK" noProof="1"/>
            </a:p>
          </p:txBody>
        </p:sp>
      </p:grpSp>
      <p:pic>
        <p:nvPicPr>
          <p:cNvPr id="21" name="Billede 20">
            <a:extLst>
              <a:ext uri="{FF2B5EF4-FFF2-40B4-BE49-F238E27FC236}">
                <a16:creationId xmlns:a16="http://schemas.microsoft.com/office/drawing/2014/main" id="{F7B94FED-2657-4795-BBB8-C7DA630E6B98}"/>
              </a:ext>
            </a:extLst>
          </p:cNvPr>
          <p:cNvPicPr>
            <a:picLocks noChangeAspect="1"/>
          </p:cNvPicPr>
          <p:nvPr userDrawn="1"/>
        </p:nvPicPr>
        <p:blipFill>
          <a:blip r:embed="rId11"/>
          <a:stretch>
            <a:fillRect/>
          </a:stretch>
        </p:blipFill>
        <p:spPr>
          <a:xfrm>
            <a:off x="6053814" y="1571620"/>
            <a:ext cx="857250" cy="561975"/>
          </a:xfrm>
          <a:prstGeom prst="rect">
            <a:avLst/>
          </a:prstGeom>
        </p:spPr>
      </p:pic>
      <p:pic>
        <p:nvPicPr>
          <p:cNvPr id="25" name="Billede 24">
            <a:extLst>
              <a:ext uri="{FF2B5EF4-FFF2-40B4-BE49-F238E27FC236}">
                <a16:creationId xmlns:a16="http://schemas.microsoft.com/office/drawing/2014/main" id="{6142E7B7-03AD-4EC4-B426-F20EEDF03998}"/>
              </a:ext>
            </a:extLst>
          </p:cNvPr>
          <p:cNvPicPr>
            <a:picLocks noChangeAspect="1"/>
          </p:cNvPicPr>
          <p:nvPr userDrawn="1"/>
        </p:nvPicPr>
        <p:blipFill>
          <a:blip r:embed="rId12"/>
          <a:stretch>
            <a:fillRect/>
          </a:stretch>
        </p:blipFill>
        <p:spPr>
          <a:xfrm>
            <a:off x="2233420" y="3361338"/>
            <a:ext cx="383124" cy="510831"/>
          </a:xfrm>
          <a:prstGeom prst="rect">
            <a:avLst/>
          </a:prstGeom>
        </p:spPr>
      </p:pic>
      <p:pic>
        <p:nvPicPr>
          <p:cNvPr id="61" name="Billede 60">
            <a:extLst>
              <a:ext uri="{FF2B5EF4-FFF2-40B4-BE49-F238E27FC236}">
                <a16:creationId xmlns:a16="http://schemas.microsoft.com/office/drawing/2014/main" id="{17A9AED7-5F8F-4E4B-B3BC-17170767F3A9}"/>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9115519" y="1930572"/>
            <a:ext cx="407328" cy="467386"/>
          </a:xfrm>
          <a:prstGeom prst="rect">
            <a:avLst/>
          </a:prstGeom>
        </p:spPr>
      </p:pic>
      <p:grpSp>
        <p:nvGrpSpPr>
          <p:cNvPr id="40" name="Gruppe 39">
            <a:extLst>
              <a:ext uri="{FF2B5EF4-FFF2-40B4-BE49-F238E27FC236}">
                <a16:creationId xmlns:a16="http://schemas.microsoft.com/office/drawing/2014/main" id="{FC11857B-55E6-4723-AAD1-895DB3598081}"/>
              </a:ext>
            </a:extLst>
          </p:cNvPr>
          <p:cNvGrpSpPr/>
          <p:nvPr userDrawn="1"/>
        </p:nvGrpSpPr>
        <p:grpSpPr>
          <a:xfrm>
            <a:off x="10156133" y="2971711"/>
            <a:ext cx="330336" cy="446942"/>
            <a:chOff x="9903682" y="3974885"/>
            <a:chExt cx="330336" cy="446942"/>
          </a:xfrm>
        </p:grpSpPr>
        <p:pic>
          <p:nvPicPr>
            <p:cNvPr id="41" name="Billede 40" descr="Et billede, der indeholder tekst&#10;&#10;Automatisk genereret beskrivelse">
              <a:extLst>
                <a:ext uri="{FF2B5EF4-FFF2-40B4-BE49-F238E27FC236}">
                  <a16:creationId xmlns:a16="http://schemas.microsoft.com/office/drawing/2014/main" id="{481D7A41-17A0-49BE-AC39-183040E8C603}"/>
                </a:ext>
              </a:extLst>
            </p:cNvPr>
            <p:cNvPicPr>
              <a:picLocks noChangeAspect="1"/>
            </p:cNvPicPr>
            <p:nvPr userDrawn="1"/>
          </p:nvPicPr>
          <p:blipFill>
            <a:blip r:embed="rId14"/>
            <a:stretch>
              <a:fillRect/>
            </a:stretch>
          </p:blipFill>
          <p:spPr>
            <a:xfrm>
              <a:off x="9903682" y="3992405"/>
              <a:ext cx="330336" cy="420427"/>
            </a:xfrm>
            <a:prstGeom prst="rect">
              <a:avLst/>
            </a:prstGeom>
          </p:spPr>
        </p:pic>
        <p:grpSp>
          <p:nvGrpSpPr>
            <p:cNvPr id="67" name="Gruppe 66">
              <a:extLst>
                <a:ext uri="{FF2B5EF4-FFF2-40B4-BE49-F238E27FC236}">
                  <a16:creationId xmlns:a16="http://schemas.microsoft.com/office/drawing/2014/main" id="{FC12BE07-4415-4595-82BB-6A5DEC265D57}"/>
                </a:ext>
              </a:extLst>
            </p:cNvPr>
            <p:cNvGrpSpPr/>
            <p:nvPr userDrawn="1"/>
          </p:nvGrpSpPr>
          <p:grpSpPr>
            <a:xfrm>
              <a:off x="9903682" y="3974885"/>
              <a:ext cx="291920" cy="446942"/>
              <a:chOff x="10679460" y="5048841"/>
              <a:chExt cx="205072" cy="457814"/>
            </a:xfrm>
          </p:grpSpPr>
          <p:cxnSp>
            <p:nvCxnSpPr>
              <p:cNvPr id="68" name="Straight Connector 34">
                <a:extLst>
                  <a:ext uri="{FF2B5EF4-FFF2-40B4-BE49-F238E27FC236}">
                    <a16:creationId xmlns:a16="http://schemas.microsoft.com/office/drawing/2014/main" id="{879BDD4E-134A-4C23-BC1D-774CDCCD7237}"/>
                  </a:ext>
                </a:extLst>
              </p:cNvPr>
              <p:cNvCxnSpPr>
                <a:cxnSpLocks/>
              </p:cNvCxnSpPr>
              <p:nvPr userDrawn="1"/>
            </p:nvCxnSpPr>
            <p:spPr>
              <a:xfrm>
                <a:off x="10679460" y="5048841"/>
                <a:ext cx="205072" cy="45781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37">
                <a:extLst>
                  <a:ext uri="{FF2B5EF4-FFF2-40B4-BE49-F238E27FC236}">
                    <a16:creationId xmlns:a16="http://schemas.microsoft.com/office/drawing/2014/main" id="{FB325DA9-EDBB-485E-9CB8-B67EF5DE5486}"/>
                  </a:ext>
                </a:extLst>
              </p:cNvPr>
              <p:cNvCxnSpPr>
                <a:cxnSpLocks/>
              </p:cNvCxnSpPr>
              <p:nvPr userDrawn="1"/>
            </p:nvCxnSpPr>
            <p:spPr>
              <a:xfrm flipH="1">
                <a:off x="10679461" y="5048841"/>
                <a:ext cx="205071" cy="45781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6" name="TextBox 17">
            <a:extLst>
              <a:ext uri="{FF2B5EF4-FFF2-40B4-BE49-F238E27FC236}">
                <a16:creationId xmlns:a16="http://schemas.microsoft.com/office/drawing/2014/main" id="{FE0C2136-7395-42D0-B291-627F412EC524}"/>
              </a:ext>
            </a:extLst>
          </p:cNvPr>
          <p:cNvSpPr txBox="1">
            <a:spLocks noChangeArrowheads="1"/>
          </p:cNvSpPr>
          <p:nvPr userDrawn="1"/>
        </p:nvSpPr>
        <p:spPr bwMode="auto">
          <a:xfrm>
            <a:off x="278981" y="1025423"/>
            <a:ext cx="2899543"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Billeder:</a:t>
            </a:r>
            <a:endParaRPr lang="da-DK" sz="1200" kern="0" noProof="1">
              <a:solidFill>
                <a:srgbClr val="3B3B3B"/>
              </a:solidFill>
              <a:latin typeface="Arial" panose="020B0604020202020204" pitchFamily="34" charset="0"/>
              <a:cs typeface="Arial" panose="020B0604020202020204" pitchFamily="34" charset="0"/>
            </a:endParaRPr>
          </a:p>
        </p:txBody>
      </p:sp>
      <p:grpSp>
        <p:nvGrpSpPr>
          <p:cNvPr id="39" name="Gruppe 38">
            <a:extLst>
              <a:ext uri="{FF2B5EF4-FFF2-40B4-BE49-F238E27FC236}">
                <a16:creationId xmlns:a16="http://schemas.microsoft.com/office/drawing/2014/main" id="{70B14A15-9CAC-4B44-95C5-3459EDEB0743}"/>
              </a:ext>
            </a:extLst>
          </p:cNvPr>
          <p:cNvGrpSpPr/>
          <p:nvPr userDrawn="1"/>
        </p:nvGrpSpPr>
        <p:grpSpPr>
          <a:xfrm>
            <a:off x="7671787" y="5015252"/>
            <a:ext cx="2370958" cy="645944"/>
            <a:chOff x="7148315" y="3121985"/>
            <a:chExt cx="2341989" cy="655375"/>
          </a:xfrm>
        </p:grpSpPr>
        <p:pic>
          <p:nvPicPr>
            <p:cNvPr id="36" name="Billede 35">
              <a:extLst>
                <a:ext uri="{FF2B5EF4-FFF2-40B4-BE49-F238E27FC236}">
                  <a16:creationId xmlns:a16="http://schemas.microsoft.com/office/drawing/2014/main" id="{7ED63971-219A-45E2-9A63-D0414862E399}"/>
                </a:ext>
              </a:extLst>
            </p:cNvPr>
            <p:cNvPicPr>
              <a:picLocks noChangeAspect="1"/>
            </p:cNvPicPr>
            <p:nvPr userDrawn="1"/>
          </p:nvPicPr>
          <p:blipFill rotWithShape="1">
            <a:blip r:embed="rId15"/>
            <a:srcRect l="37782" r="31395"/>
            <a:stretch/>
          </p:blipFill>
          <p:spPr>
            <a:xfrm>
              <a:off x="7148315" y="3121985"/>
              <a:ext cx="2341989" cy="655375"/>
            </a:xfrm>
            <a:prstGeom prst="rect">
              <a:avLst/>
            </a:prstGeom>
          </p:spPr>
        </p:pic>
        <p:sp>
          <p:nvSpPr>
            <p:cNvPr id="77" name="Rectangle 27">
              <a:extLst>
                <a:ext uri="{FF2B5EF4-FFF2-40B4-BE49-F238E27FC236}">
                  <a16:creationId xmlns:a16="http://schemas.microsoft.com/office/drawing/2014/main" id="{D2972658-03D5-4EEC-94FE-4E8CF9A22C77}"/>
                </a:ext>
              </a:extLst>
            </p:cNvPr>
            <p:cNvSpPr/>
            <p:nvPr userDrawn="1"/>
          </p:nvSpPr>
          <p:spPr>
            <a:xfrm>
              <a:off x="7148315" y="3248980"/>
              <a:ext cx="771046" cy="174519"/>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00" noProof="1">
                <a:latin typeface="Arial" panose="020B0604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A05A2C5F-DF35-D7EB-B391-107E4F62B548}"/>
              </a:ext>
            </a:extLst>
          </p:cNvPr>
          <p:cNvSpPr>
            <a:spLocks noGrp="1"/>
          </p:cNvSpPr>
          <p:nvPr>
            <p:ph type="sldNum" sz="quarter" idx="11"/>
          </p:nvPr>
        </p:nvSpPr>
        <p:spPr/>
        <p:txBody>
          <a:bodyPr/>
          <a:lstStyle/>
          <a:p>
            <a:fld id="{7DF54EE2-5250-4107-9481-50ED01B3C5AF}" type="slidenum">
              <a:rPr lang="da-DK" smtClean="0"/>
              <a:pPr/>
              <a:t>‹nr.›</a:t>
            </a:fld>
            <a:endParaRPr lang="da-DK"/>
          </a:p>
        </p:txBody>
      </p:sp>
    </p:spTree>
    <p:extLst>
      <p:ext uri="{BB962C8B-B14F-4D97-AF65-F5344CB8AC3E}">
        <p14:creationId xmlns:p14="http://schemas.microsoft.com/office/powerpoint/2010/main" val="1045661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l tabel, diagrammer m.m.">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1540042"/>
            <a:ext cx="10888664" cy="4459122"/>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Slide Number Placeholder 2">
            <a:extLst>
              <a:ext uri="{FF2B5EF4-FFF2-40B4-BE49-F238E27FC236}">
                <a16:creationId xmlns:a16="http://schemas.microsoft.com/office/drawing/2014/main" id="{5739AA18-140E-A85E-4946-FB2B8B5E63C7}"/>
              </a:ext>
            </a:extLst>
          </p:cNvPr>
          <p:cNvSpPr>
            <a:spLocks noGrp="1"/>
          </p:cNvSpPr>
          <p:nvPr>
            <p:ph type="sldNum" sz="quarter" idx="15"/>
          </p:nvPr>
        </p:nvSpPr>
        <p:spPr/>
        <p:txBody>
          <a:bodyPr/>
          <a:lstStyle/>
          <a:p>
            <a:fld id="{7DF54EE2-5250-4107-9481-50ED01B3C5AF}" type="slidenum">
              <a:rPr lang="da-DK" smtClean="0"/>
              <a:pPr/>
              <a:t>‹nr.›</a:t>
            </a:fld>
            <a:endParaRPr lang="da-DK"/>
          </a:p>
        </p:txBody>
      </p:sp>
      <p:sp>
        <p:nvSpPr>
          <p:cNvPr id="4" name="Titel 3">
            <a:extLst>
              <a:ext uri="{FF2B5EF4-FFF2-40B4-BE49-F238E27FC236}">
                <a16:creationId xmlns:a16="http://schemas.microsoft.com/office/drawing/2014/main" id="{65F9B9B5-3DE3-4216-90C1-AD48BF636645}"/>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63454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l tabel, diagrammer m.m. grø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DFC46F-D1AF-475F-B411-E167279FBA4B}"/>
              </a:ext>
            </a:extLst>
          </p:cNvPr>
          <p:cNvSpPr/>
          <p:nvPr userDrawn="1"/>
        </p:nvSpPr>
        <p:spPr>
          <a:xfrm>
            <a:off x="214313" y="215900"/>
            <a:ext cx="11758612" cy="642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1540042"/>
            <a:ext cx="10888664" cy="4459122"/>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Slide Number Placeholder 2">
            <a:extLst>
              <a:ext uri="{FF2B5EF4-FFF2-40B4-BE49-F238E27FC236}">
                <a16:creationId xmlns:a16="http://schemas.microsoft.com/office/drawing/2014/main" id="{5739AA18-140E-A85E-4946-FB2B8B5E63C7}"/>
              </a:ext>
            </a:extLst>
          </p:cNvPr>
          <p:cNvSpPr>
            <a:spLocks noGrp="1"/>
          </p:cNvSpPr>
          <p:nvPr>
            <p:ph type="sldNum" sz="quarter" idx="15"/>
          </p:nvPr>
        </p:nvSpPr>
        <p:spPr/>
        <p:txBody>
          <a:bodyPr/>
          <a:lstStyle/>
          <a:p>
            <a:fld id="{7DF54EE2-5250-4107-9481-50ED01B3C5AF}" type="slidenum">
              <a:rPr lang="da-DK" smtClean="0"/>
              <a:pPr/>
              <a:t>‹nr.›</a:t>
            </a:fld>
            <a:endParaRPr lang="da-DK"/>
          </a:p>
        </p:txBody>
      </p:sp>
      <p:sp>
        <p:nvSpPr>
          <p:cNvPr id="18" name="Title 16">
            <a:extLst>
              <a:ext uri="{FF2B5EF4-FFF2-40B4-BE49-F238E27FC236}">
                <a16:creationId xmlns:a16="http://schemas.microsoft.com/office/drawing/2014/main" id="{A465DAD1-7CED-2357-2912-9E4CB2728027}"/>
              </a:ext>
            </a:extLst>
          </p:cNvPr>
          <p:cNvSpPr>
            <a:spLocks noGrp="1"/>
          </p:cNvSpPr>
          <p:nvPr>
            <p:ph type="title" hasCustomPrompt="1"/>
          </p:nvPr>
        </p:nvSpPr>
        <p:spPr>
          <a:xfrm>
            <a:off x="406800" y="648303"/>
            <a:ext cx="10888662" cy="585655"/>
          </a:xfrm>
        </p:spPr>
        <p:txBody>
          <a:bodyPr/>
          <a:lstStyle/>
          <a:p>
            <a:r>
              <a:rPr lang="da-DK"/>
              <a:t>Klik for at tilføje en overskrift</a:t>
            </a:r>
            <a:endParaRPr lang="en-GB"/>
          </a:p>
        </p:txBody>
      </p:sp>
      <p:sp>
        <p:nvSpPr>
          <p:cNvPr id="9" name="Pladsholder til tekst 12">
            <a:extLst>
              <a:ext uri="{FF2B5EF4-FFF2-40B4-BE49-F238E27FC236}">
                <a16:creationId xmlns:a16="http://schemas.microsoft.com/office/drawing/2014/main" id="{E428A968-3D0C-444B-9772-97CABDD3C68E}"/>
              </a:ext>
            </a:extLst>
          </p:cNvPr>
          <p:cNvSpPr>
            <a:spLocks noGrp="1"/>
          </p:cNvSpPr>
          <p:nvPr>
            <p:ph type="body" sz="quarter" idx="19" hasCustomPrompt="1"/>
          </p:nvPr>
        </p:nvSpPr>
        <p:spPr>
          <a:xfrm>
            <a:off x="428625"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259274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Indhold 3">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DFC46F-D1AF-475F-B411-E167279FBA4B}"/>
              </a:ext>
            </a:extLst>
          </p:cNvPr>
          <p:cNvSpPr/>
          <p:nvPr userDrawn="1"/>
        </p:nvSpPr>
        <p:spPr>
          <a:xfrm>
            <a:off x="214313" y="215900"/>
            <a:ext cx="11758612" cy="642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lvl1pPr>
              <a:defRPr>
                <a:solidFill>
                  <a:schemeClr val="bg1"/>
                </a:solidFill>
              </a:defRPr>
            </a:lvl1p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2205038"/>
            <a:ext cx="10888663" cy="379412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8" name="Pladsholder til tekst 2">
            <a:extLst>
              <a:ext uri="{FF2B5EF4-FFF2-40B4-BE49-F238E27FC236}">
                <a16:creationId xmlns:a16="http://schemas.microsoft.com/office/drawing/2014/main" id="{814D63E4-83E6-8AE6-FAEA-CD26305D2800}"/>
              </a:ext>
            </a:extLst>
          </p:cNvPr>
          <p:cNvSpPr>
            <a:spLocks noGrp="1"/>
          </p:cNvSpPr>
          <p:nvPr>
            <p:ph type="body" idx="1" hasCustomPrompt="1"/>
          </p:nvPr>
        </p:nvSpPr>
        <p:spPr>
          <a:xfrm>
            <a:off x="406800" y="1147332"/>
            <a:ext cx="10888664"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9" name="Title 16">
            <a:extLst>
              <a:ext uri="{FF2B5EF4-FFF2-40B4-BE49-F238E27FC236}">
                <a16:creationId xmlns:a16="http://schemas.microsoft.com/office/drawing/2014/main" id="{2FA8C6A4-6F05-8D2F-D2CC-0EFC4F5B35E9}"/>
              </a:ext>
            </a:extLst>
          </p:cNvPr>
          <p:cNvSpPr>
            <a:spLocks noGrp="1"/>
          </p:cNvSpPr>
          <p:nvPr>
            <p:ph type="title" hasCustomPrompt="1"/>
          </p:nvPr>
        </p:nvSpPr>
        <p:spPr>
          <a:xfrm>
            <a:off x="406800" y="648303"/>
            <a:ext cx="10888662" cy="585655"/>
          </a:xfrm>
        </p:spPr>
        <p:txBody>
          <a:bodyPr/>
          <a:lstStyle>
            <a:lvl1pPr>
              <a:defRPr>
                <a:solidFill>
                  <a:schemeClr val="bg1"/>
                </a:solidFill>
              </a:defRPr>
            </a:lvl1pPr>
          </a:lstStyle>
          <a:p>
            <a:r>
              <a:rPr lang="da-DK"/>
              <a:t>Klik for at tilføje en overskrift</a:t>
            </a:r>
            <a:endParaRPr lang="en-GB"/>
          </a:p>
        </p:txBody>
      </p:sp>
      <p:sp>
        <p:nvSpPr>
          <p:cNvPr id="9" name="Pladsholder til tekst 12">
            <a:extLst>
              <a:ext uri="{FF2B5EF4-FFF2-40B4-BE49-F238E27FC236}">
                <a16:creationId xmlns:a16="http://schemas.microsoft.com/office/drawing/2014/main" id="{8A0D111A-2024-42C8-9E32-E04344E25FE2}"/>
              </a:ext>
            </a:extLst>
          </p:cNvPr>
          <p:cNvSpPr>
            <a:spLocks noGrp="1"/>
          </p:cNvSpPr>
          <p:nvPr>
            <p:ph type="body" sz="quarter" idx="20"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2929531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skrift og Indhold 4">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C28A0AA3-002D-DC6F-D016-67F103164F78}"/>
              </a:ext>
            </a:extLst>
          </p:cNvPr>
          <p:cNvSpPr/>
          <p:nvPr userDrawn="1"/>
        </p:nvSpPr>
        <p:spPr>
          <a:xfrm>
            <a:off x="214313" y="215900"/>
            <a:ext cx="11758612" cy="642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2205038"/>
            <a:ext cx="10888664" cy="3794126"/>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tekst 2">
            <a:extLst>
              <a:ext uri="{FF2B5EF4-FFF2-40B4-BE49-F238E27FC236}">
                <a16:creationId xmlns:a16="http://schemas.microsoft.com/office/drawing/2014/main" id="{978EBFB0-E1BD-A548-FF83-CFE91A8EE72A}"/>
              </a:ext>
            </a:extLst>
          </p:cNvPr>
          <p:cNvSpPr>
            <a:spLocks noGrp="1"/>
          </p:cNvSpPr>
          <p:nvPr>
            <p:ph type="body" idx="1" hasCustomPrompt="1"/>
          </p:nvPr>
        </p:nvSpPr>
        <p:spPr>
          <a:xfrm>
            <a:off x="406800" y="1147332"/>
            <a:ext cx="10888664"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7" name="Title 16">
            <a:extLst>
              <a:ext uri="{FF2B5EF4-FFF2-40B4-BE49-F238E27FC236}">
                <a16:creationId xmlns:a16="http://schemas.microsoft.com/office/drawing/2014/main" id="{9FF1A546-D5F4-2E6A-BA32-01A8A2E9CB88}"/>
              </a:ext>
            </a:extLst>
          </p:cNvPr>
          <p:cNvSpPr>
            <a:spLocks noGrp="1"/>
          </p:cNvSpPr>
          <p:nvPr>
            <p:ph type="title" hasCustomPrompt="1"/>
          </p:nvPr>
        </p:nvSpPr>
        <p:spPr>
          <a:xfrm>
            <a:off x="398146" y="646113"/>
            <a:ext cx="10888662" cy="585655"/>
          </a:xfrm>
        </p:spPr>
        <p:txBody>
          <a:bodyPr/>
          <a:lstStyle/>
          <a:p>
            <a:r>
              <a:rPr lang="da-DK"/>
              <a:t>Klik for at tilføje en overskrift</a:t>
            </a:r>
            <a:endParaRPr lang="en-GB"/>
          </a:p>
        </p:txBody>
      </p:sp>
      <p:sp>
        <p:nvSpPr>
          <p:cNvPr id="12" name="Pladsholder til tekst 12">
            <a:extLst>
              <a:ext uri="{FF2B5EF4-FFF2-40B4-BE49-F238E27FC236}">
                <a16:creationId xmlns:a16="http://schemas.microsoft.com/office/drawing/2014/main" id="{67CC721A-622C-40AB-B98E-01C731EA6764}"/>
              </a:ext>
            </a:extLst>
          </p:cNvPr>
          <p:cNvSpPr>
            <a:spLocks noGrp="1"/>
          </p:cNvSpPr>
          <p:nvPr>
            <p:ph type="body" sz="quarter" idx="19" hasCustomPrompt="1"/>
          </p:nvPr>
        </p:nvSpPr>
        <p:spPr>
          <a:xfrm>
            <a:off x="428625"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1912550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 Tekst felt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082888-3D68-46E9-9467-258FBF83986A}"/>
              </a:ext>
            </a:extLst>
          </p:cNvPr>
          <p:cNvSpPr/>
          <p:nvPr userDrawn="1"/>
        </p:nvSpPr>
        <p:spPr>
          <a:xfrm>
            <a:off x="214313" y="2209762"/>
            <a:ext cx="3924000" cy="44323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slidenummer 8">
            <a:extLst>
              <a:ext uri="{FF2B5EF4-FFF2-40B4-BE49-F238E27FC236}">
                <a16:creationId xmlns:a16="http://schemas.microsoft.com/office/drawing/2014/main" id="{EDC0453F-17BA-4722-9AFB-4A35F2FAD4A2}"/>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Rektangel 9">
            <a:extLst>
              <a:ext uri="{FF2B5EF4-FFF2-40B4-BE49-F238E27FC236}">
                <a16:creationId xmlns:a16="http://schemas.microsoft.com/office/drawing/2014/main" id="{6A77999E-C142-4EBB-8CF2-39701779980E}"/>
              </a:ext>
            </a:extLst>
          </p:cNvPr>
          <p:cNvSpPr/>
          <p:nvPr userDrawn="1"/>
        </p:nvSpPr>
        <p:spPr>
          <a:xfrm>
            <a:off x="4134000" y="2209762"/>
            <a:ext cx="3924000" cy="44323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6EF6EB66-15D4-46B4-8BB8-A7FD42E73E0E}"/>
              </a:ext>
            </a:extLst>
          </p:cNvPr>
          <p:cNvSpPr/>
          <p:nvPr userDrawn="1"/>
        </p:nvSpPr>
        <p:spPr>
          <a:xfrm>
            <a:off x="8053687" y="2209762"/>
            <a:ext cx="3924000" cy="44323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ladsholder til tekst 13">
            <a:extLst>
              <a:ext uri="{FF2B5EF4-FFF2-40B4-BE49-F238E27FC236}">
                <a16:creationId xmlns:a16="http://schemas.microsoft.com/office/drawing/2014/main" id="{3341A669-9B1E-4770-92B9-A1CD23853BB6}"/>
              </a:ext>
            </a:extLst>
          </p:cNvPr>
          <p:cNvSpPr>
            <a:spLocks noGrp="1"/>
          </p:cNvSpPr>
          <p:nvPr>
            <p:ph type="body" sz="quarter" idx="13"/>
          </p:nvPr>
        </p:nvSpPr>
        <p:spPr>
          <a:xfrm>
            <a:off x="428625" y="3635125"/>
            <a:ext cx="3348000" cy="2367549"/>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6" name="Pladsholder til sidefod 5">
            <a:extLst>
              <a:ext uri="{FF2B5EF4-FFF2-40B4-BE49-F238E27FC236}">
                <a16:creationId xmlns:a16="http://schemas.microsoft.com/office/drawing/2014/main" id="{C347EBDF-93CA-428D-8F51-FACE50D5AC0F}"/>
              </a:ext>
            </a:extLst>
          </p:cNvPr>
          <p:cNvSpPr>
            <a:spLocks noGrp="1"/>
          </p:cNvSpPr>
          <p:nvPr>
            <p:ph type="ftr" sz="quarter" idx="18"/>
          </p:nvPr>
        </p:nvSpPr>
        <p:spPr/>
        <p:txBody>
          <a:bodyPr/>
          <a:lstStyle/>
          <a:p>
            <a:endParaRPr lang="da-DK"/>
          </a:p>
        </p:txBody>
      </p:sp>
      <p:sp>
        <p:nvSpPr>
          <p:cNvPr id="24" name="Pladsholder til tekst 2">
            <a:extLst>
              <a:ext uri="{FF2B5EF4-FFF2-40B4-BE49-F238E27FC236}">
                <a16:creationId xmlns:a16="http://schemas.microsoft.com/office/drawing/2014/main" id="{D3B0BFC6-3EB3-247B-1F23-DA6E482D00DF}"/>
              </a:ext>
            </a:extLst>
          </p:cNvPr>
          <p:cNvSpPr>
            <a:spLocks noGrp="1"/>
          </p:cNvSpPr>
          <p:nvPr>
            <p:ph type="body" idx="1" hasCustomPrompt="1"/>
          </p:nvPr>
        </p:nvSpPr>
        <p:spPr>
          <a:xfrm>
            <a:off x="406800" y="1147332"/>
            <a:ext cx="10888666"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25" name="Title 16">
            <a:extLst>
              <a:ext uri="{FF2B5EF4-FFF2-40B4-BE49-F238E27FC236}">
                <a16:creationId xmlns:a16="http://schemas.microsoft.com/office/drawing/2014/main" id="{48221CAA-8BAE-671D-3314-7BC42AF9681E}"/>
              </a:ext>
            </a:extLst>
          </p:cNvPr>
          <p:cNvSpPr>
            <a:spLocks noGrp="1"/>
          </p:cNvSpPr>
          <p:nvPr>
            <p:ph type="title" hasCustomPrompt="1"/>
          </p:nvPr>
        </p:nvSpPr>
        <p:spPr>
          <a:xfrm>
            <a:off x="406800" y="648303"/>
            <a:ext cx="10888664" cy="585655"/>
          </a:xfrm>
        </p:spPr>
        <p:txBody>
          <a:bodyPr/>
          <a:lstStyle/>
          <a:p>
            <a:r>
              <a:rPr lang="da-DK"/>
              <a:t>Klik for at tilføje en overskrift</a:t>
            </a:r>
            <a:endParaRPr lang="en-GB"/>
          </a:p>
        </p:txBody>
      </p:sp>
      <p:sp>
        <p:nvSpPr>
          <p:cNvPr id="20" name="Pladsholder til tekst 12">
            <a:extLst>
              <a:ext uri="{FF2B5EF4-FFF2-40B4-BE49-F238E27FC236}">
                <a16:creationId xmlns:a16="http://schemas.microsoft.com/office/drawing/2014/main" id="{E0571649-15F8-46C7-9B4E-DC30D064F4A0}"/>
              </a:ext>
            </a:extLst>
          </p:cNvPr>
          <p:cNvSpPr>
            <a:spLocks noGrp="1"/>
          </p:cNvSpPr>
          <p:nvPr>
            <p:ph type="body" sz="quarter" idx="19" hasCustomPrompt="1"/>
          </p:nvPr>
        </p:nvSpPr>
        <p:spPr>
          <a:xfrm>
            <a:off x="428625"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
        <p:nvSpPr>
          <p:cNvPr id="19" name="Pladsholder til tekst 4">
            <a:extLst>
              <a:ext uri="{FF2B5EF4-FFF2-40B4-BE49-F238E27FC236}">
                <a16:creationId xmlns:a16="http://schemas.microsoft.com/office/drawing/2014/main" id="{14A8BDE2-7C27-4B55-B60C-3BD94475C098}"/>
              </a:ext>
            </a:extLst>
          </p:cNvPr>
          <p:cNvSpPr>
            <a:spLocks noGrp="1"/>
          </p:cNvSpPr>
          <p:nvPr>
            <p:ph type="body" sz="quarter" idx="20" hasCustomPrompt="1"/>
          </p:nvPr>
        </p:nvSpPr>
        <p:spPr>
          <a:xfrm>
            <a:off x="416616" y="2470966"/>
            <a:ext cx="3348000" cy="966344"/>
          </a:xfrm>
          <a:prstGeom prst="rect">
            <a:avLst/>
          </a:prstGeom>
        </p:spPr>
        <p:txBody>
          <a:bodyPr anchor="ctr" anchorCtr="0">
            <a:noAutofit/>
          </a:bodyPr>
          <a:lstStyle>
            <a:lvl1pPr marL="0" indent="0">
              <a:buNone/>
              <a:defRPr sz="2800" b="1">
                <a:solidFill>
                  <a:schemeClr val="accent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Overskrift</a:t>
            </a:r>
          </a:p>
        </p:txBody>
      </p:sp>
      <p:sp>
        <p:nvSpPr>
          <p:cNvPr id="22" name="Pladsholder til tekst 4">
            <a:extLst>
              <a:ext uri="{FF2B5EF4-FFF2-40B4-BE49-F238E27FC236}">
                <a16:creationId xmlns:a16="http://schemas.microsoft.com/office/drawing/2014/main" id="{52E7C67B-135B-4046-B411-310EED2AA4A1}"/>
              </a:ext>
            </a:extLst>
          </p:cNvPr>
          <p:cNvSpPr>
            <a:spLocks noGrp="1"/>
          </p:cNvSpPr>
          <p:nvPr>
            <p:ph type="body" sz="quarter" idx="21" hasCustomPrompt="1"/>
          </p:nvPr>
        </p:nvSpPr>
        <p:spPr>
          <a:xfrm>
            <a:off x="4375665" y="2462656"/>
            <a:ext cx="3348000" cy="966344"/>
          </a:xfrm>
          <a:prstGeom prst="rect">
            <a:avLst/>
          </a:prstGeom>
        </p:spPr>
        <p:txBody>
          <a:bodyPr anchor="ctr" anchorCtr="0">
            <a:noAutofit/>
          </a:bodyPr>
          <a:lstStyle>
            <a:lvl1pPr marL="0" indent="0">
              <a:buNone/>
              <a:defRPr sz="2800" b="1">
                <a:solidFill>
                  <a:schemeClr val="accent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Overskrift</a:t>
            </a:r>
          </a:p>
        </p:txBody>
      </p:sp>
      <p:sp>
        <p:nvSpPr>
          <p:cNvPr id="26" name="Pladsholder til tekst 13">
            <a:extLst>
              <a:ext uri="{FF2B5EF4-FFF2-40B4-BE49-F238E27FC236}">
                <a16:creationId xmlns:a16="http://schemas.microsoft.com/office/drawing/2014/main" id="{9D52ED0C-13B5-440E-95E7-5A06CECF15A9}"/>
              </a:ext>
            </a:extLst>
          </p:cNvPr>
          <p:cNvSpPr>
            <a:spLocks noGrp="1"/>
          </p:cNvSpPr>
          <p:nvPr>
            <p:ph type="body" sz="quarter" idx="22"/>
          </p:nvPr>
        </p:nvSpPr>
        <p:spPr>
          <a:xfrm>
            <a:off x="4375666" y="3631614"/>
            <a:ext cx="3348000" cy="2367549"/>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27" name="Pladsholder til tekst 4">
            <a:extLst>
              <a:ext uri="{FF2B5EF4-FFF2-40B4-BE49-F238E27FC236}">
                <a16:creationId xmlns:a16="http://schemas.microsoft.com/office/drawing/2014/main" id="{3A9A2355-8EDC-4089-8367-2501F0D125E6}"/>
              </a:ext>
            </a:extLst>
          </p:cNvPr>
          <p:cNvSpPr>
            <a:spLocks noGrp="1"/>
          </p:cNvSpPr>
          <p:nvPr>
            <p:ph type="body" sz="quarter" idx="23" hasCustomPrompt="1"/>
          </p:nvPr>
        </p:nvSpPr>
        <p:spPr>
          <a:xfrm>
            <a:off x="8269057" y="2445030"/>
            <a:ext cx="3348000" cy="966344"/>
          </a:xfrm>
          <a:prstGeom prst="rect">
            <a:avLst/>
          </a:prstGeom>
        </p:spPr>
        <p:txBody>
          <a:bodyPr anchor="ctr" anchorCtr="0">
            <a:noAutofit/>
          </a:bodyPr>
          <a:lstStyle>
            <a:lvl1pPr marL="0" indent="0">
              <a:buNone/>
              <a:defRPr sz="2800" b="1">
                <a:solidFill>
                  <a:schemeClr val="accent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Overskrift</a:t>
            </a:r>
          </a:p>
        </p:txBody>
      </p:sp>
      <p:sp>
        <p:nvSpPr>
          <p:cNvPr id="28" name="Pladsholder til tekst 13">
            <a:extLst>
              <a:ext uri="{FF2B5EF4-FFF2-40B4-BE49-F238E27FC236}">
                <a16:creationId xmlns:a16="http://schemas.microsoft.com/office/drawing/2014/main" id="{C737E5E6-CC51-491A-931C-9F3C8E48FEB7}"/>
              </a:ext>
            </a:extLst>
          </p:cNvPr>
          <p:cNvSpPr>
            <a:spLocks noGrp="1"/>
          </p:cNvSpPr>
          <p:nvPr>
            <p:ph type="body" sz="quarter" idx="24"/>
          </p:nvPr>
        </p:nvSpPr>
        <p:spPr>
          <a:xfrm>
            <a:off x="8269058" y="3613988"/>
            <a:ext cx="3348000" cy="2367549"/>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Tree>
    <p:extLst>
      <p:ext uri="{BB962C8B-B14F-4D97-AF65-F5344CB8AC3E}">
        <p14:creationId xmlns:p14="http://schemas.microsoft.com/office/powerpoint/2010/main" val="281392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Tekst felt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082888-3D68-46E9-9467-258FBF83986A}"/>
              </a:ext>
            </a:extLst>
          </p:cNvPr>
          <p:cNvSpPr/>
          <p:nvPr userDrawn="1"/>
        </p:nvSpPr>
        <p:spPr>
          <a:xfrm>
            <a:off x="214314" y="2209763"/>
            <a:ext cx="5871230" cy="4432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slidenummer 8">
            <a:extLst>
              <a:ext uri="{FF2B5EF4-FFF2-40B4-BE49-F238E27FC236}">
                <a16:creationId xmlns:a16="http://schemas.microsoft.com/office/drawing/2014/main" id="{EDC0453F-17BA-4722-9AFB-4A35F2FAD4A2}"/>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38" name="Rektangel 37">
            <a:extLst>
              <a:ext uri="{FF2B5EF4-FFF2-40B4-BE49-F238E27FC236}">
                <a16:creationId xmlns:a16="http://schemas.microsoft.com/office/drawing/2014/main" id="{C74A0F38-1628-4930-B772-966C5F9F9617}"/>
              </a:ext>
            </a:extLst>
          </p:cNvPr>
          <p:cNvSpPr/>
          <p:nvPr userDrawn="1"/>
        </p:nvSpPr>
        <p:spPr>
          <a:xfrm>
            <a:off x="6083598" y="2209761"/>
            <a:ext cx="5894088" cy="44323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sidefod 5">
            <a:extLst>
              <a:ext uri="{FF2B5EF4-FFF2-40B4-BE49-F238E27FC236}">
                <a16:creationId xmlns:a16="http://schemas.microsoft.com/office/drawing/2014/main" id="{70132A85-B76E-45E0-81E1-69D5874908C6}"/>
              </a:ext>
            </a:extLst>
          </p:cNvPr>
          <p:cNvSpPr>
            <a:spLocks noGrp="1"/>
          </p:cNvSpPr>
          <p:nvPr>
            <p:ph type="ftr" sz="quarter" idx="16"/>
          </p:nvPr>
        </p:nvSpPr>
        <p:spPr/>
        <p:txBody>
          <a:bodyPr/>
          <a:lstStyle/>
          <a:p>
            <a:endParaRPr lang="da-DK"/>
          </a:p>
        </p:txBody>
      </p:sp>
      <p:sp>
        <p:nvSpPr>
          <p:cNvPr id="19" name="Pladsholder til tekst 2">
            <a:extLst>
              <a:ext uri="{FF2B5EF4-FFF2-40B4-BE49-F238E27FC236}">
                <a16:creationId xmlns:a16="http://schemas.microsoft.com/office/drawing/2014/main" id="{5B8ADF90-4B00-A5B6-1B6A-7680311C1C7B}"/>
              </a:ext>
            </a:extLst>
          </p:cNvPr>
          <p:cNvSpPr>
            <a:spLocks noGrp="1"/>
          </p:cNvSpPr>
          <p:nvPr>
            <p:ph type="body" idx="1" hasCustomPrompt="1"/>
          </p:nvPr>
        </p:nvSpPr>
        <p:spPr>
          <a:xfrm>
            <a:off x="406800" y="1147332"/>
            <a:ext cx="10888666"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20" name="Title 16">
            <a:extLst>
              <a:ext uri="{FF2B5EF4-FFF2-40B4-BE49-F238E27FC236}">
                <a16:creationId xmlns:a16="http://schemas.microsoft.com/office/drawing/2014/main" id="{6F03154A-4E78-FA5B-1E5D-500D6923453B}"/>
              </a:ext>
            </a:extLst>
          </p:cNvPr>
          <p:cNvSpPr>
            <a:spLocks noGrp="1"/>
          </p:cNvSpPr>
          <p:nvPr>
            <p:ph type="title" hasCustomPrompt="1"/>
          </p:nvPr>
        </p:nvSpPr>
        <p:spPr>
          <a:xfrm>
            <a:off x="406800" y="648303"/>
            <a:ext cx="10888664" cy="585655"/>
          </a:xfrm>
        </p:spPr>
        <p:txBody>
          <a:bodyPr/>
          <a:lstStyle/>
          <a:p>
            <a:r>
              <a:rPr lang="da-DK"/>
              <a:t>Klik for at tilføje en overskrift</a:t>
            </a:r>
            <a:endParaRPr lang="en-GB"/>
          </a:p>
        </p:txBody>
      </p:sp>
      <p:sp>
        <p:nvSpPr>
          <p:cNvPr id="15" name="Pladsholder til tekst 12">
            <a:extLst>
              <a:ext uri="{FF2B5EF4-FFF2-40B4-BE49-F238E27FC236}">
                <a16:creationId xmlns:a16="http://schemas.microsoft.com/office/drawing/2014/main" id="{D993B526-9010-44BB-AE61-6A0B5A767AD4}"/>
              </a:ext>
            </a:extLst>
          </p:cNvPr>
          <p:cNvSpPr>
            <a:spLocks noGrp="1"/>
          </p:cNvSpPr>
          <p:nvPr>
            <p:ph type="body" sz="quarter" idx="19" hasCustomPrompt="1"/>
          </p:nvPr>
        </p:nvSpPr>
        <p:spPr>
          <a:xfrm>
            <a:off x="428625"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
        <p:nvSpPr>
          <p:cNvPr id="13" name="Pladsholder til tekst 13">
            <a:extLst>
              <a:ext uri="{FF2B5EF4-FFF2-40B4-BE49-F238E27FC236}">
                <a16:creationId xmlns:a16="http://schemas.microsoft.com/office/drawing/2014/main" id="{3A14CD4A-5300-4971-ABDC-8F0903CE3DAD}"/>
              </a:ext>
            </a:extLst>
          </p:cNvPr>
          <p:cNvSpPr>
            <a:spLocks noGrp="1"/>
          </p:cNvSpPr>
          <p:nvPr>
            <p:ph type="body" sz="quarter" idx="20"/>
          </p:nvPr>
        </p:nvSpPr>
        <p:spPr>
          <a:xfrm>
            <a:off x="428625" y="3635125"/>
            <a:ext cx="5006584" cy="2367549"/>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16" name="Pladsholder til tekst 4">
            <a:extLst>
              <a:ext uri="{FF2B5EF4-FFF2-40B4-BE49-F238E27FC236}">
                <a16:creationId xmlns:a16="http://schemas.microsoft.com/office/drawing/2014/main" id="{A13AFC90-7B48-40B7-99D6-9D6CCE950FCA}"/>
              </a:ext>
            </a:extLst>
          </p:cNvPr>
          <p:cNvSpPr>
            <a:spLocks noGrp="1"/>
          </p:cNvSpPr>
          <p:nvPr>
            <p:ph type="body" sz="quarter" idx="21" hasCustomPrompt="1"/>
          </p:nvPr>
        </p:nvSpPr>
        <p:spPr>
          <a:xfrm>
            <a:off x="416615" y="2470966"/>
            <a:ext cx="5006585" cy="966344"/>
          </a:xfrm>
          <a:prstGeom prst="rect">
            <a:avLst/>
          </a:prstGeom>
        </p:spPr>
        <p:txBody>
          <a:bodyPr anchor="ctr" anchorCtr="0">
            <a:noAutofit/>
          </a:bodyPr>
          <a:lstStyle>
            <a:lvl1pPr marL="0" indent="0">
              <a:buNone/>
              <a:defRPr sz="2800" b="1">
                <a:solidFill>
                  <a:schemeClr val="accent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Overskrift</a:t>
            </a:r>
          </a:p>
        </p:txBody>
      </p:sp>
      <p:sp>
        <p:nvSpPr>
          <p:cNvPr id="17" name="Pladsholder til tekst 13">
            <a:extLst>
              <a:ext uri="{FF2B5EF4-FFF2-40B4-BE49-F238E27FC236}">
                <a16:creationId xmlns:a16="http://schemas.microsoft.com/office/drawing/2014/main" id="{C2591019-A552-40F6-915C-BA3B0DF57142}"/>
              </a:ext>
            </a:extLst>
          </p:cNvPr>
          <p:cNvSpPr>
            <a:spLocks noGrp="1"/>
          </p:cNvSpPr>
          <p:nvPr>
            <p:ph type="body" sz="quarter" idx="22"/>
          </p:nvPr>
        </p:nvSpPr>
        <p:spPr>
          <a:xfrm>
            <a:off x="6348776" y="3626815"/>
            <a:ext cx="5006584" cy="2367549"/>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18" name="Pladsholder til tekst 4">
            <a:extLst>
              <a:ext uri="{FF2B5EF4-FFF2-40B4-BE49-F238E27FC236}">
                <a16:creationId xmlns:a16="http://schemas.microsoft.com/office/drawing/2014/main" id="{722E8C88-DE80-451E-B5EF-A274B989B80B}"/>
              </a:ext>
            </a:extLst>
          </p:cNvPr>
          <p:cNvSpPr>
            <a:spLocks noGrp="1"/>
          </p:cNvSpPr>
          <p:nvPr>
            <p:ph type="body" sz="quarter" idx="23" hasCustomPrompt="1"/>
          </p:nvPr>
        </p:nvSpPr>
        <p:spPr>
          <a:xfrm>
            <a:off x="6336766" y="2462656"/>
            <a:ext cx="5006585" cy="966344"/>
          </a:xfrm>
          <a:prstGeom prst="rect">
            <a:avLst/>
          </a:prstGeom>
        </p:spPr>
        <p:txBody>
          <a:bodyPr anchor="ctr" anchorCtr="0">
            <a:noAutofit/>
          </a:bodyPr>
          <a:lstStyle>
            <a:lvl1pPr marL="0" indent="0">
              <a:buNone/>
              <a:defRPr sz="2800" b="1">
                <a:solidFill>
                  <a:schemeClr val="accent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Overskrift</a:t>
            </a:r>
          </a:p>
        </p:txBody>
      </p:sp>
    </p:spTree>
    <p:extLst>
      <p:ext uri="{BB962C8B-B14F-4D97-AF65-F5344CB8AC3E}">
        <p14:creationId xmlns:p14="http://schemas.microsoft.com/office/powerpoint/2010/main" val="283988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 Tekst felt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082888-3D68-46E9-9467-258FBF83986A}"/>
              </a:ext>
            </a:extLst>
          </p:cNvPr>
          <p:cNvSpPr/>
          <p:nvPr userDrawn="1"/>
        </p:nvSpPr>
        <p:spPr>
          <a:xfrm>
            <a:off x="211821" y="3437310"/>
            <a:ext cx="11758612" cy="3204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9" name="Pladsholder til slidenummer 8">
            <a:extLst>
              <a:ext uri="{FF2B5EF4-FFF2-40B4-BE49-F238E27FC236}">
                <a16:creationId xmlns:a16="http://schemas.microsoft.com/office/drawing/2014/main" id="{EDC0453F-17BA-4722-9AFB-4A35F2FAD4A2}"/>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4" name="Pladsholder til tekst 13">
            <a:extLst>
              <a:ext uri="{FF2B5EF4-FFF2-40B4-BE49-F238E27FC236}">
                <a16:creationId xmlns:a16="http://schemas.microsoft.com/office/drawing/2014/main" id="{3341A669-9B1E-4770-92B9-A1CD23853BB6}"/>
              </a:ext>
            </a:extLst>
          </p:cNvPr>
          <p:cNvSpPr>
            <a:spLocks noGrp="1"/>
          </p:cNvSpPr>
          <p:nvPr>
            <p:ph type="body" sz="quarter" idx="13"/>
          </p:nvPr>
        </p:nvSpPr>
        <p:spPr>
          <a:xfrm>
            <a:off x="431973" y="3998728"/>
            <a:ext cx="1872000" cy="2013272"/>
          </a:xfrm>
          <a:prstGeom prst="rect">
            <a:avLst/>
          </a:prstGeom>
        </p:spPr>
        <p:txBody>
          <a:bodyPr>
            <a:normAutofit/>
          </a:bodyPr>
          <a:lstStyle>
            <a:lvl1pPr marL="0" indent="0">
              <a:lnSpc>
                <a:spcPct val="100000"/>
              </a:lnSpc>
              <a:buNone/>
              <a:defRPr sz="10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cxnSp>
        <p:nvCxnSpPr>
          <p:cNvPr id="4" name="Lige forbindelse 3">
            <a:extLst>
              <a:ext uri="{FF2B5EF4-FFF2-40B4-BE49-F238E27FC236}">
                <a16:creationId xmlns:a16="http://schemas.microsoft.com/office/drawing/2014/main" id="{74325A98-CA38-47B9-BBED-80C3898DD9CB}"/>
              </a:ext>
            </a:extLst>
          </p:cNvPr>
          <p:cNvCxnSpPr>
            <a:cxnSpLocks/>
          </p:cNvCxnSpPr>
          <p:nvPr userDrawn="1"/>
        </p:nvCxnSpPr>
        <p:spPr>
          <a:xfrm>
            <a:off x="2563478" y="3852000"/>
            <a:ext cx="0" cy="2160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Lige forbindelse 14">
            <a:extLst>
              <a:ext uri="{FF2B5EF4-FFF2-40B4-BE49-F238E27FC236}">
                <a16:creationId xmlns:a16="http://schemas.microsoft.com/office/drawing/2014/main" id="{F54A8315-3031-4DE4-BBB7-17A0E631C8A0}"/>
              </a:ext>
            </a:extLst>
          </p:cNvPr>
          <p:cNvCxnSpPr>
            <a:cxnSpLocks/>
          </p:cNvCxnSpPr>
          <p:nvPr userDrawn="1"/>
        </p:nvCxnSpPr>
        <p:spPr>
          <a:xfrm>
            <a:off x="4870015" y="3852000"/>
            <a:ext cx="0" cy="2160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Lige forbindelse 15">
            <a:extLst>
              <a:ext uri="{FF2B5EF4-FFF2-40B4-BE49-F238E27FC236}">
                <a16:creationId xmlns:a16="http://schemas.microsoft.com/office/drawing/2014/main" id="{FBAC7355-0B3D-4DFD-9526-6DEA7889A649}"/>
              </a:ext>
            </a:extLst>
          </p:cNvPr>
          <p:cNvCxnSpPr>
            <a:cxnSpLocks/>
          </p:cNvCxnSpPr>
          <p:nvPr userDrawn="1"/>
        </p:nvCxnSpPr>
        <p:spPr>
          <a:xfrm>
            <a:off x="7226790" y="3852000"/>
            <a:ext cx="0" cy="2160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Lige forbindelse 16">
            <a:extLst>
              <a:ext uri="{FF2B5EF4-FFF2-40B4-BE49-F238E27FC236}">
                <a16:creationId xmlns:a16="http://schemas.microsoft.com/office/drawing/2014/main" id="{E59C33EA-7EC0-4028-B0CB-249ECFCC9F8F}"/>
              </a:ext>
            </a:extLst>
          </p:cNvPr>
          <p:cNvCxnSpPr>
            <a:cxnSpLocks/>
          </p:cNvCxnSpPr>
          <p:nvPr userDrawn="1"/>
        </p:nvCxnSpPr>
        <p:spPr>
          <a:xfrm>
            <a:off x="9563468" y="3852000"/>
            <a:ext cx="0" cy="2160000"/>
          </a:xfrm>
          <a:prstGeom prst="line">
            <a:avLst/>
          </a:prstGeom>
        </p:spPr>
        <p:style>
          <a:lnRef idx="1">
            <a:schemeClr val="accent2"/>
          </a:lnRef>
          <a:fillRef idx="0">
            <a:schemeClr val="accent2"/>
          </a:fillRef>
          <a:effectRef idx="0">
            <a:schemeClr val="accent2"/>
          </a:effectRef>
          <a:fontRef idx="minor">
            <a:schemeClr val="tx1"/>
          </a:fontRef>
        </p:style>
      </p:cxnSp>
      <p:sp>
        <p:nvSpPr>
          <p:cNvPr id="21" name="Pladsholder til tekst 13">
            <a:extLst>
              <a:ext uri="{FF2B5EF4-FFF2-40B4-BE49-F238E27FC236}">
                <a16:creationId xmlns:a16="http://schemas.microsoft.com/office/drawing/2014/main" id="{0379ACFA-4D68-4A2E-B796-90636A997107}"/>
              </a:ext>
            </a:extLst>
          </p:cNvPr>
          <p:cNvSpPr>
            <a:spLocks noGrp="1"/>
          </p:cNvSpPr>
          <p:nvPr>
            <p:ph type="body" sz="quarter" idx="14"/>
          </p:nvPr>
        </p:nvSpPr>
        <p:spPr>
          <a:xfrm>
            <a:off x="2785399" y="3998728"/>
            <a:ext cx="1872000" cy="2013272"/>
          </a:xfrm>
          <a:prstGeom prst="rect">
            <a:avLst/>
          </a:prstGeom>
        </p:spPr>
        <p:txBody>
          <a:bodyPr>
            <a:normAutofit/>
          </a:bodyPr>
          <a:lstStyle>
            <a:lvl1pPr marL="0" indent="0">
              <a:lnSpc>
                <a:spcPct val="100000"/>
              </a:lnSpc>
              <a:buNone/>
              <a:defRPr sz="10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22" name="Pladsholder til tekst 13">
            <a:extLst>
              <a:ext uri="{FF2B5EF4-FFF2-40B4-BE49-F238E27FC236}">
                <a16:creationId xmlns:a16="http://schemas.microsoft.com/office/drawing/2014/main" id="{88E98730-AC76-4BBF-8D84-3B3F9D908B8F}"/>
              </a:ext>
            </a:extLst>
          </p:cNvPr>
          <p:cNvSpPr>
            <a:spLocks noGrp="1"/>
          </p:cNvSpPr>
          <p:nvPr>
            <p:ph type="body" sz="quarter" idx="15"/>
          </p:nvPr>
        </p:nvSpPr>
        <p:spPr>
          <a:xfrm>
            <a:off x="5119492" y="3998728"/>
            <a:ext cx="1872000" cy="2013272"/>
          </a:xfrm>
          <a:prstGeom prst="rect">
            <a:avLst/>
          </a:prstGeom>
        </p:spPr>
        <p:txBody>
          <a:bodyPr>
            <a:normAutofit/>
          </a:bodyPr>
          <a:lstStyle>
            <a:lvl1pPr marL="0" indent="0">
              <a:lnSpc>
                <a:spcPct val="100000"/>
              </a:lnSpc>
              <a:buNone/>
              <a:defRPr sz="10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23" name="Pladsholder til tekst 13">
            <a:extLst>
              <a:ext uri="{FF2B5EF4-FFF2-40B4-BE49-F238E27FC236}">
                <a16:creationId xmlns:a16="http://schemas.microsoft.com/office/drawing/2014/main" id="{535E63DE-0BA4-493A-8B87-552D7E22F300}"/>
              </a:ext>
            </a:extLst>
          </p:cNvPr>
          <p:cNvSpPr>
            <a:spLocks noGrp="1"/>
          </p:cNvSpPr>
          <p:nvPr>
            <p:ph type="body" sz="quarter" idx="16"/>
          </p:nvPr>
        </p:nvSpPr>
        <p:spPr>
          <a:xfrm>
            <a:off x="7452009" y="3998728"/>
            <a:ext cx="1872000" cy="2013272"/>
          </a:xfrm>
          <a:prstGeom prst="rect">
            <a:avLst/>
          </a:prstGeom>
        </p:spPr>
        <p:txBody>
          <a:bodyPr>
            <a:normAutofit/>
          </a:bodyPr>
          <a:lstStyle>
            <a:lvl1pPr marL="0" indent="0">
              <a:lnSpc>
                <a:spcPct val="100000"/>
              </a:lnSpc>
              <a:buNone/>
              <a:defRPr sz="10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24" name="Pladsholder til tekst 13">
            <a:extLst>
              <a:ext uri="{FF2B5EF4-FFF2-40B4-BE49-F238E27FC236}">
                <a16:creationId xmlns:a16="http://schemas.microsoft.com/office/drawing/2014/main" id="{5BB135CD-3AB2-46BB-ACA3-DA77B7C16144}"/>
              </a:ext>
            </a:extLst>
          </p:cNvPr>
          <p:cNvSpPr>
            <a:spLocks noGrp="1"/>
          </p:cNvSpPr>
          <p:nvPr>
            <p:ph type="body" sz="quarter" idx="17"/>
          </p:nvPr>
        </p:nvSpPr>
        <p:spPr>
          <a:xfrm>
            <a:off x="9788684" y="3998728"/>
            <a:ext cx="1872000" cy="2013272"/>
          </a:xfrm>
          <a:prstGeom prst="rect">
            <a:avLst/>
          </a:prstGeom>
        </p:spPr>
        <p:txBody>
          <a:bodyPr>
            <a:normAutofit/>
          </a:bodyPr>
          <a:lstStyle>
            <a:lvl1pPr marL="0" indent="0">
              <a:lnSpc>
                <a:spcPct val="100000"/>
              </a:lnSpc>
              <a:buNone/>
              <a:defRPr sz="10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redigere teksttypografierne i masteren</a:t>
            </a:r>
          </a:p>
        </p:txBody>
      </p:sp>
      <p:sp>
        <p:nvSpPr>
          <p:cNvPr id="10" name="Pladsholder til sidefod 9">
            <a:extLst>
              <a:ext uri="{FF2B5EF4-FFF2-40B4-BE49-F238E27FC236}">
                <a16:creationId xmlns:a16="http://schemas.microsoft.com/office/drawing/2014/main" id="{CFBEC0AE-E3AB-4E36-9CAD-B49A0FA321F4}"/>
              </a:ext>
            </a:extLst>
          </p:cNvPr>
          <p:cNvSpPr>
            <a:spLocks noGrp="1"/>
          </p:cNvSpPr>
          <p:nvPr>
            <p:ph type="ftr" sz="quarter" idx="18"/>
          </p:nvPr>
        </p:nvSpPr>
        <p:spPr/>
        <p:txBody>
          <a:bodyPr/>
          <a:lstStyle/>
          <a:p>
            <a:endParaRPr lang="da-DK"/>
          </a:p>
        </p:txBody>
      </p:sp>
      <p:sp>
        <p:nvSpPr>
          <p:cNvPr id="27" name="Pladsholder til tekst 2">
            <a:extLst>
              <a:ext uri="{FF2B5EF4-FFF2-40B4-BE49-F238E27FC236}">
                <a16:creationId xmlns:a16="http://schemas.microsoft.com/office/drawing/2014/main" id="{E75C7A2B-3B6B-DD69-C178-48A45FF2B54A}"/>
              </a:ext>
            </a:extLst>
          </p:cNvPr>
          <p:cNvSpPr>
            <a:spLocks noGrp="1"/>
          </p:cNvSpPr>
          <p:nvPr>
            <p:ph type="body" idx="1" hasCustomPrompt="1"/>
          </p:nvPr>
        </p:nvSpPr>
        <p:spPr>
          <a:xfrm>
            <a:off x="406800" y="1147332"/>
            <a:ext cx="10888666"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28" name="Title 16">
            <a:extLst>
              <a:ext uri="{FF2B5EF4-FFF2-40B4-BE49-F238E27FC236}">
                <a16:creationId xmlns:a16="http://schemas.microsoft.com/office/drawing/2014/main" id="{CDCD1A6E-18AB-5069-8D29-C74A583C58EB}"/>
              </a:ext>
            </a:extLst>
          </p:cNvPr>
          <p:cNvSpPr>
            <a:spLocks noGrp="1"/>
          </p:cNvSpPr>
          <p:nvPr>
            <p:ph type="title" hasCustomPrompt="1"/>
          </p:nvPr>
        </p:nvSpPr>
        <p:spPr>
          <a:xfrm>
            <a:off x="406800" y="648303"/>
            <a:ext cx="10888664" cy="585655"/>
          </a:xfrm>
        </p:spPr>
        <p:txBody>
          <a:bodyPr/>
          <a:lstStyle/>
          <a:p>
            <a:r>
              <a:rPr lang="da-DK"/>
              <a:t>Klik for at tilføje en overskrift</a:t>
            </a:r>
            <a:endParaRPr lang="en-GB"/>
          </a:p>
        </p:txBody>
      </p:sp>
      <p:sp>
        <p:nvSpPr>
          <p:cNvPr id="18" name="Pladsholder til tekst 12">
            <a:extLst>
              <a:ext uri="{FF2B5EF4-FFF2-40B4-BE49-F238E27FC236}">
                <a16:creationId xmlns:a16="http://schemas.microsoft.com/office/drawing/2014/main" id="{00DDAA7B-449A-4A2F-AFBC-D561F5BA0757}"/>
              </a:ext>
            </a:extLst>
          </p:cNvPr>
          <p:cNvSpPr>
            <a:spLocks noGrp="1"/>
          </p:cNvSpPr>
          <p:nvPr>
            <p:ph type="body" sz="quarter" idx="19" hasCustomPrompt="1"/>
          </p:nvPr>
        </p:nvSpPr>
        <p:spPr>
          <a:xfrm>
            <a:off x="428625"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757026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risk grøn med tekstfelt">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47003DC9-65D7-E918-AE35-52CECE960467}"/>
              </a:ext>
            </a:extLst>
          </p:cNvPr>
          <p:cNvSpPr/>
          <p:nvPr userDrawn="1"/>
        </p:nvSpPr>
        <p:spPr>
          <a:xfrm>
            <a:off x="214313" y="215900"/>
            <a:ext cx="11758612" cy="642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6" name="Titel 1">
            <a:extLst>
              <a:ext uri="{FF2B5EF4-FFF2-40B4-BE49-F238E27FC236}">
                <a16:creationId xmlns:a16="http://schemas.microsoft.com/office/drawing/2014/main" id="{E936EF40-CFCB-4D0B-9765-78A589FDCA4B}"/>
              </a:ext>
            </a:extLst>
          </p:cNvPr>
          <p:cNvSpPr>
            <a:spLocks noGrp="1"/>
          </p:cNvSpPr>
          <p:nvPr>
            <p:ph type="title" hasCustomPrompt="1"/>
          </p:nvPr>
        </p:nvSpPr>
        <p:spPr>
          <a:xfrm>
            <a:off x="2304595" y="1260000"/>
            <a:ext cx="4460589" cy="949804"/>
          </a:xfrm>
          <a:prstGeom prst="rect">
            <a:avLst/>
          </a:prstGeom>
        </p:spPr>
        <p:txBody>
          <a:bodyPr anchor="ctr" anchorCtr="0">
            <a:normAutofit/>
          </a:bodyPr>
          <a:lstStyle>
            <a:lvl1pPr>
              <a:defRPr sz="3200">
                <a:solidFill>
                  <a:schemeClr val="bg1"/>
                </a:solidFill>
              </a:defRPr>
            </a:lvl1pPr>
          </a:lstStyle>
          <a:p>
            <a:r>
              <a:rPr lang="da-DK"/>
              <a:t>Klik for at tilføje en overskrift</a:t>
            </a:r>
          </a:p>
        </p:txBody>
      </p:sp>
      <p:sp>
        <p:nvSpPr>
          <p:cNvPr id="8" name="Pladsholder til tekst 7">
            <a:extLst>
              <a:ext uri="{FF2B5EF4-FFF2-40B4-BE49-F238E27FC236}">
                <a16:creationId xmlns:a16="http://schemas.microsoft.com/office/drawing/2014/main" id="{C06E4DB2-BBFD-46BA-9CB9-93A021405F1C}"/>
              </a:ext>
            </a:extLst>
          </p:cNvPr>
          <p:cNvSpPr>
            <a:spLocks noGrp="1"/>
          </p:cNvSpPr>
          <p:nvPr>
            <p:ph type="body" sz="quarter" idx="13" hasCustomPrompt="1"/>
          </p:nvPr>
        </p:nvSpPr>
        <p:spPr>
          <a:xfrm>
            <a:off x="2316163" y="2520000"/>
            <a:ext cx="3424237" cy="330676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tilføje tekst her</a:t>
            </a:r>
          </a:p>
        </p:txBody>
      </p:sp>
      <p:sp>
        <p:nvSpPr>
          <p:cNvPr id="3" name="Footer Placeholder 2">
            <a:extLst>
              <a:ext uri="{FF2B5EF4-FFF2-40B4-BE49-F238E27FC236}">
                <a16:creationId xmlns:a16="http://schemas.microsoft.com/office/drawing/2014/main" id="{C3740E66-2EA7-7DFA-745D-839999905EEA}"/>
              </a:ext>
            </a:extLst>
          </p:cNvPr>
          <p:cNvSpPr>
            <a:spLocks noGrp="1"/>
          </p:cNvSpPr>
          <p:nvPr>
            <p:ph type="ftr" sz="quarter" idx="14"/>
          </p:nvPr>
        </p:nvSpPr>
        <p:spPr/>
        <p:txBody>
          <a:bodyPr/>
          <a:lstStyle>
            <a:lvl1pPr>
              <a:defRPr>
                <a:solidFill>
                  <a:schemeClr val="bg1"/>
                </a:solidFill>
              </a:defRPr>
            </a:lvl1pPr>
          </a:lstStyle>
          <a:p>
            <a:endParaRPr lang="da-DK"/>
          </a:p>
        </p:txBody>
      </p:sp>
      <p:sp>
        <p:nvSpPr>
          <p:cNvPr id="11" name="Pladsholder til tekst 12">
            <a:extLst>
              <a:ext uri="{FF2B5EF4-FFF2-40B4-BE49-F238E27FC236}">
                <a16:creationId xmlns:a16="http://schemas.microsoft.com/office/drawing/2014/main" id="{2347346C-3493-43FE-A6C3-3C4F1526B749}"/>
              </a:ext>
            </a:extLst>
          </p:cNvPr>
          <p:cNvSpPr>
            <a:spLocks noGrp="1"/>
          </p:cNvSpPr>
          <p:nvPr>
            <p:ph type="body" sz="quarter" idx="20"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4021352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med stort tekstfelt 1">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2233614" y="215900"/>
            <a:ext cx="9739311" cy="6426200"/>
          </a:xfrm>
          <a:prstGeom prst="rect">
            <a:avLst/>
          </a:prstGeom>
          <a:solidFill>
            <a:schemeClr val="bg1">
              <a:lumMod val="95000"/>
            </a:schemeClr>
          </a:solidFill>
        </p:spPr>
        <p:txBody>
          <a:bodyPr wrap="none" lIns="0" tIns="0" rIns="0" bIns="900000" anchor="ctr" anchorCtr="0">
            <a:normAutofit/>
          </a:bodyPr>
          <a:lstStyle>
            <a:lvl1pPr marL="0" indent="0" algn="ctr">
              <a:buNone/>
              <a:defRPr sz="120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12" name="Pladsholder til tekst 21">
            <a:extLst>
              <a:ext uri="{FF2B5EF4-FFF2-40B4-BE49-F238E27FC236}">
                <a16:creationId xmlns:a16="http://schemas.microsoft.com/office/drawing/2014/main" id="{77BA9447-9EF0-4063-9465-2A71B5717E61}"/>
              </a:ext>
            </a:extLst>
          </p:cNvPr>
          <p:cNvSpPr>
            <a:spLocks noGrp="1"/>
          </p:cNvSpPr>
          <p:nvPr>
            <p:ph type="body" sz="quarter" idx="19"/>
          </p:nvPr>
        </p:nvSpPr>
        <p:spPr>
          <a:xfrm>
            <a:off x="-3" y="622825"/>
            <a:ext cx="5760000" cy="5376338"/>
          </a:xfrm>
          <a:prstGeom prst="rect">
            <a:avLst/>
          </a:prstGeom>
          <a:solidFill>
            <a:schemeClr val="accent1"/>
          </a:solidFill>
        </p:spPr>
        <p:txBody>
          <a:bodyPr bIns="6912000"/>
          <a:lstStyle>
            <a:lvl1pPr marL="0" indent="0">
              <a:buNone/>
              <a:defRPr sz="100">
                <a:solidFill>
                  <a:schemeClr val="bg1"/>
                </a:solidFill>
              </a:defRPr>
            </a:lvl1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749360B1-DCE0-4F9C-9B29-D6A4F5F5C037}"/>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Titel 1">
            <a:extLst>
              <a:ext uri="{FF2B5EF4-FFF2-40B4-BE49-F238E27FC236}">
                <a16:creationId xmlns:a16="http://schemas.microsoft.com/office/drawing/2014/main" id="{55223271-01FD-4B00-A0EA-46F383512CD9}"/>
              </a:ext>
            </a:extLst>
          </p:cNvPr>
          <p:cNvSpPr>
            <a:spLocks noGrp="1"/>
          </p:cNvSpPr>
          <p:nvPr>
            <p:ph type="ctrTitle" hasCustomPrompt="1"/>
          </p:nvPr>
        </p:nvSpPr>
        <p:spPr>
          <a:xfrm>
            <a:off x="406800" y="858837"/>
            <a:ext cx="4927885" cy="1203674"/>
          </a:xfrm>
          <a:prstGeom prst="rect">
            <a:avLst/>
          </a:prstGeom>
        </p:spPr>
        <p:txBody>
          <a:bodyPr lIns="0" tIns="0" rIns="0" bIns="0" anchor="ctr" anchorCtr="0">
            <a:noAutofit/>
          </a:bodyPr>
          <a:lstStyle>
            <a:lvl1pPr algn="l">
              <a:defRPr sz="3200">
                <a:solidFill>
                  <a:schemeClr val="bg1"/>
                </a:solidFill>
              </a:defRPr>
            </a:lvl1pPr>
          </a:lstStyle>
          <a:p>
            <a:r>
              <a:rPr lang="da-DK"/>
              <a:t>Klik for at tilføje en overskrift</a:t>
            </a:r>
          </a:p>
        </p:txBody>
      </p:sp>
      <p:sp>
        <p:nvSpPr>
          <p:cNvPr id="4" name="Pladsholder til tekst 3">
            <a:extLst>
              <a:ext uri="{FF2B5EF4-FFF2-40B4-BE49-F238E27FC236}">
                <a16:creationId xmlns:a16="http://schemas.microsoft.com/office/drawing/2014/main" id="{B408D703-DC87-4759-BD41-FD221CBE0AD2}"/>
              </a:ext>
            </a:extLst>
          </p:cNvPr>
          <p:cNvSpPr>
            <a:spLocks noGrp="1"/>
          </p:cNvSpPr>
          <p:nvPr>
            <p:ph type="body" sz="quarter" idx="17" hasCustomPrompt="1"/>
          </p:nvPr>
        </p:nvSpPr>
        <p:spPr>
          <a:xfrm>
            <a:off x="406800" y="2205038"/>
            <a:ext cx="4927885" cy="3585694"/>
          </a:xfrm>
          <a:prstGeom prst="rect">
            <a:avLst/>
          </a:prstGeom>
        </p:spPr>
        <p:txBody>
          <a:bodyPr>
            <a:noAutofit/>
          </a:bodyPr>
          <a:lstStyle>
            <a:lvl1pPr marL="0" indent="0">
              <a:lnSpc>
                <a:spcPct val="100000"/>
              </a:lnSpc>
              <a:buNone/>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3" name="Footer Placeholder 2">
            <a:extLst>
              <a:ext uri="{FF2B5EF4-FFF2-40B4-BE49-F238E27FC236}">
                <a16:creationId xmlns:a16="http://schemas.microsoft.com/office/drawing/2014/main" id="{723467B8-D118-0B44-949F-8AD5A9CC4F3E}"/>
              </a:ext>
            </a:extLst>
          </p:cNvPr>
          <p:cNvSpPr>
            <a:spLocks noGrp="1"/>
          </p:cNvSpPr>
          <p:nvPr>
            <p:ph type="ftr" sz="quarter" idx="20"/>
          </p:nvPr>
        </p:nvSpPr>
        <p:spPr/>
        <p:txBody>
          <a:bodyPr/>
          <a:lstStyle/>
          <a:p>
            <a:endParaRPr lang="da-DK"/>
          </a:p>
        </p:txBody>
      </p:sp>
    </p:spTree>
    <p:extLst>
      <p:ext uri="{BB962C8B-B14F-4D97-AF65-F5344CB8AC3E}">
        <p14:creationId xmlns:p14="http://schemas.microsoft.com/office/powerpoint/2010/main" val="384448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llede med stort tekstfelt 2">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219075" y="215900"/>
            <a:ext cx="9705000" cy="6426200"/>
          </a:xfrm>
          <a:prstGeom prst="rect">
            <a:avLst/>
          </a:prstGeom>
          <a:solidFill>
            <a:schemeClr val="bg1">
              <a:lumMod val="95000"/>
            </a:schemeClr>
          </a:solidFill>
        </p:spPr>
        <p:txBody>
          <a:bodyPr vert="horz" lIns="0" tIns="0" rIns="0" bIns="900000" rtlCol="0" anchor="ctr" anchorCtr="0">
            <a:normAutofit/>
          </a:bodyPr>
          <a:lstStyle>
            <a:lvl1pPr algn="ctr">
              <a:defRPr lang="da-DK" sz="1200" dirty="0"/>
            </a:lvl1pPr>
          </a:lstStyle>
          <a:p>
            <a:pPr lvl="0"/>
            <a:r>
              <a:rPr lang="da-DK"/>
              <a:t>Brug ikonet - til at indsætte et billede </a:t>
            </a:r>
            <a:br>
              <a:rPr lang="da-DK"/>
            </a:br>
            <a:r>
              <a:rPr lang="da-DK"/>
              <a:t>- lægger billedet sig forrest </a:t>
            </a:r>
            <a:br>
              <a:rPr lang="da-DK"/>
            </a:br>
            <a:r>
              <a:rPr lang="da-DK"/>
              <a:t>- højreklik og vælg ”Send bagerst” </a:t>
            </a:r>
          </a:p>
        </p:txBody>
      </p:sp>
      <p:sp>
        <p:nvSpPr>
          <p:cNvPr id="22" name="Pladsholder til tekst 21">
            <a:extLst>
              <a:ext uri="{FF2B5EF4-FFF2-40B4-BE49-F238E27FC236}">
                <a16:creationId xmlns:a16="http://schemas.microsoft.com/office/drawing/2014/main" id="{5E4D0A43-A95A-4D6C-82CC-4F4D441F5CC9}"/>
              </a:ext>
            </a:extLst>
          </p:cNvPr>
          <p:cNvSpPr>
            <a:spLocks noGrp="1"/>
          </p:cNvSpPr>
          <p:nvPr>
            <p:ph type="body" sz="quarter" idx="16"/>
          </p:nvPr>
        </p:nvSpPr>
        <p:spPr>
          <a:xfrm>
            <a:off x="7512000" y="646113"/>
            <a:ext cx="4680000" cy="5580062"/>
          </a:xfrm>
          <a:prstGeom prst="rect">
            <a:avLst/>
          </a:prstGeom>
          <a:solidFill>
            <a:schemeClr val="accent6"/>
          </a:solidFill>
        </p:spPr>
        <p:txBody>
          <a:bodyPr bIns="6912000"/>
          <a:lstStyle>
            <a:lvl1pPr marL="0" indent="0">
              <a:buNone/>
              <a:defRPr sz="100">
                <a:solidFill>
                  <a:schemeClr val="bg1"/>
                </a:solidFill>
              </a:defRPr>
            </a:lvl1pPr>
          </a:lstStyle>
          <a:p>
            <a:pPr lvl="0"/>
            <a:r>
              <a:rPr lang="da-DK"/>
              <a:t>Klik for at redigere teksttypografierne i masteren</a:t>
            </a:r>
          </a:p>
        </p:txBody>
      </p:sp>
      <p:sp>
        <p:nvSpPr>
          <p:cNvPr id="3" name="Pladsholder til sidefod 2">
            <a:extLst>
              <a:ext uri="{FF2B5EF4-FFF2-40B4-BE49-F238E27FC236}">
                <a16:creationId xmlns:a16="http://schemas.microsoft.com/office/drawing/2014/main" id="{DD40DFCD-1144-4C96-9ABC-4757CCA1BEA8}"/>
              </a:ext>
            </a:extLst>
          </p:cNvPr>
          <p:cNvSpPr>
            <a:spLocks noGrp="1"/>
          </p:cNvSpPr>
          <p:nvPr>
            <p:ph type="ftr" sz="quarter" idx="18"/>
          </p:nvPr>
        </p:nvSpPr>
        <p:spPr/>
        <p:txBody>
          <a:bodyPr/>
          <a:lstStyle>
            <a:lvl1pPr>
              <a:defRPr>
                <a:solidFill>
                  <a:schemeClr val="bg1"/>
                </a:solidFill>
              </a:defRPr>
            </a:lvl1pPr>
          </a:lstStyle>
          <a:p>
            <a:endParaRPr lang="da-DK"/>
          </a:p>
        </p:txBody>
      </p:sp>
      <p:sp>
        <p:nvSpPr>
          <p:cNvPr id="12" name="Titel 1">
            <a:extLst>
              <a:ext uri="{FF2B5EF4-FFF2-40B4-BE49-F238E27FC236}">
                <a16:creationId xmlns:a16="http://schemas.microsoft.com/office/drawing/2014/main" id="{CC53A69D-1544-0996-02DA-4DF131C246AD}"/>
              </a:ext>
            </a:extLst>
          </p:cNvPr>
          <p:cNvSpPr>
            <a:spLocks noGrp="1"/>
          </p:cNvSpPr>
          <p:nvPr>
            <p:ph type="ctrTitle" hasCustomPrompt="1"/>
          </p:nvPr>
        </p:nvSpPr>
        <p:spPr>
          <a:xfrm>
            <a:off x="7863617" y="870769"/>
            <a:ext cx="4109307" cy="1203674"/>
          </a:xfrm>
          <a:prstGeom prst="rect">
            <a:avLst/>
          </a:prstGeom>
        </p:spPr>
        <p:txBody>
          <a:bodyPr lIns="0" tIns="0" rIns="0" bIns="0" anchor="ctr" anchorCtr="0">
            <a:noAutofit/>
          </a:bodyPr>
          <a:lstStyle>
            <a:lvl1pPr algn="l">
              <a:defRPr sz="3200">
                <a:solidFill>
                  <a:schemeClr val="accent2"/>
                </a:solidFill>
              </a:defRPr>
            </a:lvl1pPr>
          </a:lstStyle>
          <a:p>
            <a:r>
              <a:rPr lang="da-DK"/>
              <a:t>Klik for at tilføje en overskrift</a:t>
            </a:r>
          </a:p>
        </p:txBody>
      </p:sp>
      <p:sp>
        <p:nvSpPr>
          <p:cNvPr id="14" name="Pladsholder til tekst 3">
            <a:extLst>
              <a:ext uri="{FF2B5EF4-FFF2-40B4-BE49-F238E27FC236}">
                <a16:creationId xmlns:a16="http://schemas.microsoft.com/office/drawing/2014/main" id="{3AABD60E-1E43-F1E3-8499-AF7094CAF277}"/>
              </a:ext>
            </a:extLst>
          </p:cNvPr>
          <p:cNvSpPr>
            <a:spLocks noGrp="1"/>
          </p:cNvSpPr>
          <p:nvPr>
            <p:ph type="body" sz="quarter" idx="17" hasCustomPrompt="1"/>
          </p:nvPr>
        </p:nvSpPr>
        <p:spPr>
          <a:xfrm>
            <a:off x="7863617" y="2205038"/>
            <a:ext cx="4109308" cy="3585694"/>
          </a:xfrm>
          <a:prstGeom prst="rect">
            <a:avLst/>
          </a:prstGeom>
        </p:spPr>
        <p:txBody>
          <a:bodyPr>
            <a:noAutofit/>
          </a:bodyPr>
          <a:lstStyle>
            <a:lvl1pPr marL="0" indent="0">
              <a:lnSpc>
                <a:spcPct val="100000"/>
              </a:lnSpc>
              <a:buNone/>
              <a:defRPr sz="1800">
                <a:solidFill>
                  <a:schemeClr val="accent2"/>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5" name="Slide Number Placeholder 4">
            <a:extLst>
              <a:ext uri="{FF2B5EF4-FFF2-40B4-BE49-F238E27FC236}">
                <a16:creationId xmlns:a16="http://schemas.microsoft.com/office/drawing/2014/main" id="{B9A7F566-4E0C-D8D8-9047-B5942941172E}"/>
              </a:ext>
            </a:extLst>
          </p:cNvPr>
          <p:cNvSpPr>
            <a:spLocks noGrp="1"/>
          </p:cNvSpPr>
          <p:nvPr>
            <p:ph type="sldNum" sz="quarter" idx="20"/>
          </p:nvPr>
        </p:nvSpPr>
        <p:spPr/>
        <p:txBody>
          <a:bodyPr/>
          <a:lstStyle/>
          <a:p>
            <a:fld id="{7DF54EE2-5250-4107-9481-50ED01B3C5AF}" type="slidenum">
              <a:rPr lang="da-DK" smtClean="0"/>
              <a:pPr/>
              <a:t>‹nr.›</a:t>
            </a:fld>
            <a:endParaRPr lang="da-DK"/>
          </a:p>
        </p:txBody>
      </p:sp>
      <p:sp>
        <p:nvSpPr>
          <p:cNvPr id="11" name="Pladsholder til tekst 12">
            <a:extLst>
              <a:ext uri="{FF2B5EF4-FFF2-40B4-BE49-F238E27FC236}">
                <a16:creationId xmlns:a16="http://schemas.microsoft.com/office/drawing/2014/main" id="{2443BBE6-9B60-452C-A0AC-7F4C4575A4B2}"/>
              </a:ext>
            </a:extLst>
          </p:cNvPr>
          <p:cNvSpPr>
            <a:spLocks noGrp="1"/>
          </p:cNvSpPr>
          <p:nvPr>
            <p:ph type="body" sz="quarter" idx="21"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85611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guide grafer">
    <p:spTree>
      <p:nvGrpSpPr>
        <p:cNvPr id="1" name=""/>
        <p:cNvGrpSpPr/>
        <p:nvPr/>
      </p:nvGrpSpPr>
      <p:grpSpPr>
        <a:xfrm>
          <a:off x="0" y="0"/>
          <a:ext cx="0" cy="0"/>
          <a:chOff x="0" y="0"/>
          <a:chExt cx="0" cy="0"/>
        </a:xfrm>
      </p:grpSpPr>
      <p:sp>
        <p:nvSpPr>
          <p:cNvPr id="76" name="TextBox 17">
            <a:extLst>
              <a:ext uri="{FF2B5EF4-FFF2-40B4-BE49-F238E27FC236}">
                <a16:creationId xmlns:a16="http://schemas.microsoft.com/office/drawing/2014/main" id="{FE0C2136-7395-42D0-B291-627F412EC524}"/>
              </a:ext>
            </a:extLst>
          </p:cNvPr>
          <p:cNvSpPr txBox="1">
            <a:spLocks noChangeArrowheads="1"/>
          </p:cNvSpPr>
          <p:nvPr userDrawn="1"/>
        </p:nvSpPr>
        <p:spPr bwMode="auto">
          <a:xfrm>
            <a:off x="293175" y="800745"/>
            <a:ext cx="10345532"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defPPr>
              <a:defRPr lang="da-DK"/>
            </a:defPPr>
            <a:lvl1pPr>
              <a:defRPr sz="1600" b="1" kern="0">
                <a:solidFill>
                  <a:schemeClr val="bg1">
                    <a:lumMod val="65000"/>
                  </a:schemeClr>
                </a:solidFill>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lvl="0"/>
            <a:r>
              <a:rPr lang="da-DK" sz="3600" noProof="1">
                <a:solidFill>
                  <a:schemeClr val="accent1"/>
                </a:solidFill>
              </a:rPr>
              <a:t>Graf fra Excel kopieret til PowerPoint:</a:t>
            </a:r>
          </a:p>
        </p:txBody>
      </p:sp>
      <p:sp>
        <p:nvSpPr>
          <p:cNvPr id="46" name="TextBox 17">
            <a:extLst>
              <a:ext uri="{FF2B5EF4-FFF2-40B4-BE49-F238E27FC236}">
                <a16:creationId xmlns:a16="http://schemas.microsoft.com/office/drawing/2014/main" id="{75EA37D0-4594-4001-ADB5-4A60AE9A7C54}"/>
              </a:ext>
            </a:extLst>
          </p:cNvPr>
          <p:cNvSpPr txBox="1">
            <a:spLocks noChangeArrowheads="1"/>
          </p:cNvSpPr>
          <p:nvPr userDrawn="1"/>
        </p:nvSpPr>
        <p:spPr bwMode="auto">
          <a:xfrm>
            <a:off x="298710" y="2118829"/>
            <a:ext cx="342000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0" indent="-565150" algn="l" defTabSz="457200" rtl="0" eaLnBrk="1" latinLnBrk="0" hangingPunct="1">
              <a:lnSpc>
                <a:spcPct val="100000"/>
              </a:lnSpc>
              <a:spcBef>
                <a:spcPts val="0"/>
              </a:spcBef>
              <a:spcAft>
                <a:spcPts val="0"/>
              </a:spcAft>
              <a:buFont typeface="Wingdings" panose="05000000000000000000" pitchFamily="2" charset="2"/>
              <a:buNone/>
              <a:tabLst>
                <a:tab pos="177800" algn="l"/>
              </a:tabLst>
              <a:defRPr/>
            </a:pPr>
            <a:r>
              <a:rPr lang="da-DK" sz="1000" b="0" kern="1200" noProof="1">
                <a:solidFill>
                  <a:schemeClr val="tx1"/>
                </a:solidFill>
                <a:latin typeface="+mj-lt"/>
                <a:ea typeface="+mn-ea"/>
                <a:cs typeface="Arial" panose="020B0604020202020204" pitchFamily="34" charset="0"/>
              </a:rPr>
              <a:t>Grafen vil automatisk blive sat ind, vha. ”</a:t>
            </a:r>
            <a:r>
              <a:rPr lang="da-DK" sz="1000" b="1" kern="1200" noProof="1">
                <a:solidFill>
                  <a:schemeClr val="tx1"/>
                </a:solidFill>
                <a:latin typeface="+mj-lt"/>
                <a:ea typeface="+mn-ea"/>
                <a:cs typeface="Arial" panose="020B0604020202020204" pitchFamily="34" charset="0"/>
              </a:rPr>
              <a:t>Brug destinationstema og sammenkæd data</a:t>
            </a:r>
            <a:r>
              <a:rPr lang="da-DK" sz="1000" b="0" kern="1200" noProof="1">
                <a:solidFill>
                  <a:schemeClr val="tx1"/>
                </a:solidFill>
                <a:latin typeface="+mj-lt"/>
                <a:ea typeface="+mn-ea"/>
                <a:cs typeface="Arial" panose="020B0604020202020204" pitchFamily="34" charset="0"/>
              </a:rPr>
              <a:t>”</a:t>
            </a:r>
          </a:p>
          <a:p>
            <a:pPr marL="0" lvl="0" indent="-565150" algn="l" defTabSz="457200" rtl="0" eaLnBrk="1" latinLnBrk="0" hangingPunct="1">
              <a:lnSpc>
                <a:spcPct val="100000"/>
              </a:lnSpc>
              <a:spcBef>
                <a:spcPts val="0"/>
              </a:spcBef>
              <a:spcAft>
                <a:spcPts val="0"/>
              </a:spcAft>
              <a:buFont typeface="Wingdings" panose="05000000000000000000" pitchFamily="2" charset="2"/>
              <a:buNone/>
              <a:tabLst>
                <a:tab pos="177800" algn="l"/>
              </a:tabLst>
              <a:defRPr/>
            </a:pPr>
            <a:endParaRPr lang="da-DK" sz="1000" b="0" kern="1200" noProof="1">
              <a:solidFill>
                <a:schemeClr val="tx1"/>
              </a:solidFill>
              <a:latin typeface="+mj-lt"/>
              <a:ea typeface="+mn-ea"/>
              <a:cs typeface="Arial" panose="020B0604020202020204" pitchFamily="34" charset="0"/>
            </a:endParaRPr>
          </a:p>
          <a:p>
            <a:pPr marL="0" lvl="0" indent="-565150" algn="l" defTabSz="457200" rtl="0" eaLnBrk="1" latinLnBrk="0" hangingPunct="1">
              <a:lnSpc>
                <a:spcPct val="100000"/>
              </a:lnSpc>
              <a:spcBef>
                <a:spcPts val="0"/>
              </a:spcBef>
              <a:spcAft>
                <a:spcPts val="0"/>
              </a:spcAft>
              <a:buFont typeface="Wingdings" panose="05000000000000000000" pitchFamily="2" charset="2"/>
              <a:buNone/>
              <a:tabLst>
                <a:tab pos="177800" algn="l"/>
              </a:tabLst>
              <a:defRPr/>
            </a:pPr>
            <a:r>
              <a:rPr lang="da-DK" sz="1000" b="0" kern="1200" noProof="1">
                <a:solidFill>
                  <a:schemeClr val="tx1"/>
                </a:solidFill>
                <a:latin typeface="+mj-lt"/>
                <a:ea typeface="+mn-ea"/>
                <a:cs typeface="Arial" panose="020B0604020202020204" pitchFamily="34" charset="0"/>
              </a:rPr>
              <a:t>Ellers gøres det sådan: </a:t>
            </a:r>
          </a:p>
          <a:p>
            <a:pPr marL="0" lvl="0" indent="-565150" algn="l" defTabSz="457200" rtl="0" eaLnBrk="1" latinLnBrk="0" hangingPunct="1">
              <a:lnSpc>
                <a:spcPct val="100000"/>
              </a:lnSpc>
              <a:spcBef>
                <a:spcPts val="0"/>
              </a:spcBef>
              <a:spcAft>
                <a:spcPts val="0"/>
              </a:spcAft>
              <a:buFont typeface="Wingdings" panose="05000000000000000000" pitchFamily="2" charset="2"/>
              <a:buNone/>
              <a:tabLst>
                <a:tab pos="177800" algn="l"/>
              </a:tabLst>
              <a:defRPr/>
            </a:pPr>
            <a:endParaRPr lang="da-DK" sz="1000" b="0" kern="1200" noProof="1">
              <a:solidFill>
                <a:schemeClr val="tx1"/>
              </a:solidFill>
              <a:latin typeface="+mj-lt"/>
              <a:ea typeface="+mn-ea"/>
              <a:cs typeface="Arial" panose="020B0604020202020204" pitchFamily="34" charset="0"/>
            </a:endParaRPr>
          </a:p>
          <a:p>
            <a:pPr marL="357188" lvl="1" indent="-179388" algn="l" defTabSz="457200" rtl="0" eaLnBrk="1" latinLnBrk="0" hangingPunct="1">
              <a:lnSpc>
                <a:spcPct val="100000"/>
              </a:lnSpc>
              <a:spcBef>
                <a:spcPts val="0"/>
              </a:spcBef>
              <a:spcAft>
                <a:spcPts val="0"/>
              </a:spcAft>
              <a:buFont typeface="Wingdings" panose="05000000000000000000" pitchFamily="2" charset="2"/>
              <a:buChar char="à"/>
              <a:tabLst>
                <a:tab pos="177800" algn="l"/>
              </a:tabLst>
              <a:defRPr/>
            </a:pPr>
            <a:r>
              <a:rPr lang="da-DK" sz="1000" b="0" kern="1200" noProof="1">
                <a:solidFill>
                  <a:schemeClr val="tx1"/>
                </a:solidFill>
                <a:latin typeface="+mj-lt"/>
                <a:ea typeface="+mn-ea"/>
                <a:cs typeface="Arial" panose="020B0604020202020204" pitchFamily="34" charset="0"/>
              </a:rPr>
              <a:t>I fanen Hjem, vælg </a:t>
            </a:r>
            <a:r>
              <a:rPr lang="da-DK" sz="1000" b="1" kern="1200" noProof="1">
                <a:solidFill>
                  <a:schemeClr val="tx1"/>
                </a:solidFill>
                <a:latin typeface="+mj-lt"/>
                <a:ea typeface="+mn-ea"/>
                <a:cs typeface="Arial" panose="020B0604020202020204" pitchFamily="34" charset="0"/>
              </a:rPr>
              <a:t>”Sæt ind” </a:t>
            </a:r>
            <a:r>
              <a:rPr lang="da-DK" sz="1000" b="0" kern="1200" noProof="1">
                <a:solidFill>
                  <a:schemeClr val="tx1"/>
                </a:solidFill>
                <a:latin typeface="+mj-lt"/>
                <a:ea typeface="+mn-ea"/>
                <a:cs typeface="Arial" panose="020B0604020202020204" pitchFamily="34" charset="0"/>
              </a:rPr>
              <a:t>– klik på pilen der udvider menuen for indstillinger af ”Sæt ind”.</a:t>
            </a:r>
          </a:p>
          <a:p>
            <a:pPr marL="536575" lvl="2" indent="-179388" algn="l" defTabSz="457200" rtl="0" eaLnBrk="1" latinLnBrk="0" hangingPunct="1">
              <a:lnSpc>
                <a:spcPct val="100000"/>
              </a:lnSpc>
              <a:spcBef>
                <a:spcPts val="0"/>
              </a:spcBef>
              <a:spcAft>
                <a:spcPts val="0"/>
              </a:spcAft>
              <a:buFont typeface="Wingdings" panose="05000000000000000000" pitchFamily="2" charset="2"/>
              <a:buChar char="à"/>
              <a:tabLst>
                <a:tab pos="177800" algn="l"/>
              </a:tabLst>
              <a:defRPr/>
            </a:pPr>
            <a:r>
              <a:rPr lang="da-DK" sz="1000" b="0" kern="1200" noProof="1">
                <a:solidFill>
                  <a:schemeClr val="tx1"/>
                </a:solidFill>
                <a:latin typeface="+mj-lt"/>
                <a:ea typeface="+mn-ea"/>
                <a:cs typeface="Arial" panose="020B0604020202020204" pitchFamily="34" charset="0"/>
              </a:rPr>
              <a:t>Vælg  </a:t>
            </a:r>
            <a:r>
              <a:rPr lang="da-DK" sz="1000" b="1" kern="1200" noProof="1">
                <a:solidFill>
                  <a:schemeClr val="tx1"/>
                </a:solidFill>
                <a:latin typeface="+mj-lt"/>
                <a:ea typeface="+mn-ea"/>
                <a:cs typeface="Arial" panose="020B0604020202020204" pitchFamily="34" charset="0"/>
              </a:rPr>
              <a:t>”Brug destinationstema og sammenkæd data”</a:t>
            </a:r>
          </a:p>
        </p:txBody>
      </p:sp>
      <p:grpSp>
        <p:nvGrpSpPr>
          <p:cNvPr id="64" name="Gruppe 63">
            <a:extLst>
              <a:ext uri="{FF2B5EF4-FFF2-40B4-BE49-F238E27FC236}">
                <a16:creationId xmlns:a16="http://schemas.microsoft.com/office/drawing/2014/main" id="{D04BE244-76FB-4AE0-AD12-AD254ABAE55F}"/>
              </a:ext>
            </a:extLst>
          </p:cNvPr>
          <p:cNvGrpSpPr/>
          <p:nvPr userDrawn="1"/>
        </p:nvGrpSpPr>
        <p:grpSpPr>
          <a:xfrm>
            <a:off x="983629" y="3659057"/>
            <a:ext cx="2331860" cy="1686907"/>
            <a:chOff x="270932" y="3705637"/>
            <a:chExt cx="2331860" cy="1686907"/>
          </a:xfrm>
        </p:grpSpPr>
        <p:pic>
          <p:nvPicPr>
            <p:cNvPr id="52" name="Billede 51">
              <a:extLst>
                <a:ext uri="{FF2B5EF4-FFF2-40B4-BE49-F238E27FC236}">
                  <a16:creationId xmlns:a16="http://schemas.microsoft.com/office/drawing/2014/main" id="{12B3163F-A118-4331-936E-FE81FCFE1B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4424" y="3725762"/>
              <a:ext cx="2318368" cy="1666782"/>
            </a:xfrm>
            <a:custGeom>
              <a:avLst/>
              <a:gdLst>
                <a:gd name="connsiteX0" fmla="*/ 0 w 3092551"/>
                <a:gd name="connsiteY0" fmla="*/ 0 h 2171608"/>
                <a:gd name="connsiteX1" fmla="*/ 3092551 w 3092551"/>
                <a:gd name="connsiteY1" fmla="*/ 0 h 2171608"/>
                <a:gd name="connsiteX2" fmla="*/ 3092551 w 3092551"/>
                <a:gd name="connsiteY2" fmla="*/ 1748906 h 2171608"/>
                <a:gd name="connsiteX3" fmla="*/ 1724400 w 3092551"/>
                <a:gd name="connsiteY3" fmla="*/ 1748906 h 2171608"/>
                <a:gd name="connsiteX4" fmla="*/ 1724400 w 3092551"/>
                <a:gd name="connsiteY4" fmla="*/ 2171608 h 2171608"/>
                <a:gd name="connsiteX5" fmla="*/ 0 w 3092551"/>
                <a:gd name="connsiteY5" fmla="*/ 2171608 h 217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551" h="2171608">
                  <a:moveTo>
                    <a:pt x="0" y="0"/>
                  </a:moveTo>
                  <a:lnTo>
                    <a:pt x="3092551" y="0"/>
                  </a:lnTo>
                  <a:lnTo>
                    <a:pt x="3092551" y="1748906"/>
                  </a:lnTo>
                  <a:lnTo>
                    <a:pt x="1724400" y="1748906"/>
                  </a:lnTo>
                  <a:lnTo>
                    <a:pt x="1724400" y="2171608"/>
                  </a:lnTo>
                  <a:lnTo>
                    <a:pt x="0" y="2171608"/>
                  </a:lnTo>
                  <a:close/>
                </a:path>
              </a:pathLst>
            </a:custGeom>
          </p:spPr>
        </p:pic>
        <p:sp>
          <p:nvSpPr>
            <p:cNvPr id="50" name="Rektangel 49">
              <a:extLst>
                <a:ext uri="{FF2B5EF4-FFF2-40B4-BE49-F238E27FC236}">
                  <a16:creationId xmlns:a16="http://schemas.microsoft.com/office/drawing/2014/main" id="{0B9B11D3-7CE9-4F4E-8B7B-1FEBF9AB2925}"/>
                </a:ext>
              </a:extLst>
            </p:cNvPr>
            <p:cNvSpPr/>
            <p:nvPr userDrawn="1"/>
          </p:nvSpPr>
          <p:spPr>
            <a:xfrm>
              <a:off x="778930" y="4846152"/>
              <a:ext cx="331611" cy="33249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Rektangel 78">
              <a:extLst>
                <a:ext uri="{FF2B5EF4-FFF2-40B4-BE49-F238E27FC236}">
                  <a16:creationId xmlns:a16="http://schemas.microsoft.com/office/drawing/2014/main" id="{10DDCA26-7DC9-4297-B043-3618D8543C1C}"/>
                </a:ext>
              </a:extLst>
            </p:cNvPr>
            <p:cNvSpPr/>
            <p:nvPr userDrawn="1"/>
          </p:nvSpPr>
          <p:spPr>
            <a:xfrm>
              <a:off x="270932" y="3705637"/>
              <a:ext cx="2331860" cy="1666762"/>
            </a:xfrm>
            <a:prstGeom prst="rect">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99" name="Gruppe 98">
            <a:extLst>
              <a:ext uri="{FF2B5EF4-FFF2-40B4-BE49-F238E27FC236}">
                <a16:creationId xmlns:a16="http://schemas.microsoft.com/office/drawing/2014/main" id="{CAD8EAE8-46BD-4C23-AF61-1F42710D9193}"/>
              </a:ext>
            </a:extLst>
          </p:cNvPr>
          <p:cNvGrpSpPr/>
          <p:nvPr userDrawn="1"/>
        </p:nvGrpSpPr>
        <p:grpSpPr>
          <a:xfrm>
            <a:off x="4414195" y="4457859"/>
            <a:ext cx="2711176" cy="849299"/>
            <a:chOff x="4567671" y="3538506"/>
            <a:chExt cx="2711176" cy="849299"/>
          </a:xfrm>
        </p:grpSpPr>
        <p:grpSp>
          <p:nvGrpSpPr>
            <p:cNvPr id="16" name="Gruppe 15">
              <a:extLst>
                <a:ext uri="{FF2B5EF4-FFF2-40B4-BE49-F238E27FC236}">
                  <a16:creationId xmlns:a16="http://schemas.microsoft.com/office/drawing/2014/main" id="{4E9E07E6-B0A0-4F73-B56C-6F796DF84C3B}"/>
                </a:ext>
              </a:extLst>
            </p:cNvPr>
            <p:cNvGrpSpPr/>
            <p:nvPr userDrawn="1"/>
          </p:nvGrpSpPr>
          <p:grpSpPr>
            <a:xfrm>
              <a:off x="4581473" y="3538506"/>
              <a:ext cx="2697374" cy="849299"/>
              <a:chOff x="610869" y="5000039"/>
              <a:chExt cx="2697374" cy="849299"/>
            </a:xfrm>
          </p:grpSpPr>
          <p:pic>
            <p:nvPicPr>
              <p:cNvPr id="55" name="Billede 54" descr="Et billede, der indeholder bord&#10;&#10;Automatisk genereret beskrivelse">
                <a:extLst>
                  <a:ext uri="{FF2B5EF4-FFF2-40B4-BE49-F238E27FC236}">
                    <a16:creationId xmlns:a16="http://schemas.microsoft.com/office/drawing/2014/main" id="{CCD953D1-C83F-4656-8CE9-9C64DD036B13}"/>
                  </a:ext>
                </a:extLst>
              </p:cNvPr>
              <p:cNvPicPr>
                <a:picLocks noChangeAspect="1"/>
              </p:cNvPicPr>
              <p:nvPr userDrawn="1"/>
            </p:nvPicPr>
            <p:blipFill>
              <a:blip r:embed="rId3"/>
              <a:stretch>
                <a:fillRect/>
              </a:stretch>
            </p:blipFill>
            <p:spPr>
              <a:xfrm>
                <a:off x="610869" y="5000039"/>
                <a:ext cx="2697374" cy="849299"/>
              </a:xfrm>
              <a:prstGeom prst="rect">
                <a:avLst/>
              </a:prstGeom>
            </p:spPr>
          </p:pic>
          <p:sp>
            <p:nvSpPr>
              <p:cNvPr id="62" name="Rektangel 61">
                <a:extLst>
                  <a:ext uri="{FF2B5EF4-FFF2-40B4-BE49-F238E27FC236}">
                    <a16:creationId xmlns:a16="http://schemas.microsoft.com/office/drawing/2014/main" id="{E5A4112C-E0E8-4472-B77D-A9EFFA598FF8}"/>
                  </a:ext>
                </a:extLst>
              </p:cNvPr>
              <p:cNvSpPr/>
              <p:nvPr userDrawn="1"/>
            </p:nvSpPr>
            <p:spPr>
              <a:xfrm>
                <a:off x="1735729" y="5206414"/>
                <a:ext cx="399831" cy="550038"/>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5" name="Rektangel 84">
              <a:extLst>
                <a:ext uri="{FF2B5EF4-FFF2-40B4-BE49-F238E27FC236}">
                  <a16:creationId xmlns:a16="http://schemas.microsoft.com/office/drawing/2014/main" id="{6BD47DE0-6088-48C4-A842-187E1E478EAE}"/>
                </a:ext>
              </a:extLst>
            </p:cNvPr>
            <p:cNvSpPr/>
            <p:nvPr userDrawn="1"/>
          </p:nvSpPr>
          <p:spPr>
            <a:xfrm>
              <a:off x="4567671" y="3538506"/>
              <a:ext cx="2697374" cy="849299"/>
            </a:xfrm>
            <a:prstGeom prst="rect">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8" name="Tekstfelt 57">
            <a:extLst>
              <a:ext uri="{FF2B5EF4-FFF2-40B4-BE49-F238E27FC236}">
                <a16:creationId xmlns:a16="http://schemas.microsoft.com/office/drawing/2014/main" id="{DAE2C99C-E8E0-481A-BFBC-AFAB4EB910F2}"/>
              </a:ext>
            </a:extLst>
          </p:cNvPr>
          <p:cNvSpPr txBox="1"/>
          <p:nvPr userDrawn="1"/>
        </p:nvSpPr>
        <p:spPr>
          <a:xfrm>
            <a:off x="8151516" y="2118829"/>
            <a:ext cx="3420000" cy="1692771"/>
          </a:xfrm>
          <a:prstGeom prst="rect">
            <a:avLst/>
          </a:prstGeom>
          <a:noFill/>
        </p:spPr>
        <p:txBody>
          <a:bodyPr wrap="square" lIns="0" tIns="0" rIns="0" bIns="0">
            <a:spAutoFit/>
          </a:bodyPr>
          <a:lstStyle/>
          <a:p>
            <a:pPr marL="0" marR="0" lvl="0" indent="-27940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Øsnker man at ændre i data i diagrammet i PowerPoint</a:t>
            </a:r>
          </a:p>
          <a:p>
            <a:pPr marL="0" marR="0" lvl="0" indent="-27940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endPar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endParaRP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r>
              <a:rPr lang="da-DK" sz="1000" b="0" kern="1200" noProof="1">
                <a:solidFill>
                  <a:schemeClr val="tx1"/>
                </a:solidFill>
                <a:latin typeface="+mj-lt"/>
                <a:ea typeface="+mn-ea"/>
                <a:cs typeface="Arial" panose="020B0604020202020204" pitchFamily="34" charset="0"/>
              </a:rPr>
              <a:t>skal man vælge ”Rediger data” ved at højreklikke i diagrammet. – </a:t>
            </a: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endParaRPr lang="da-DK" sz="1000" b="0" kern="1200" noProof="1">
              <a:solidFill>
                <a:schemeClr val="tx1"/>
              </a:solidFill>
              <a:latin typeface="+mj-lt"/>
              <a:ea typeface="+mn-ea"/>
              <a:cs typeface="Arial" panose="020B0604020202020204" pitchFamily="34" charset="0"/>
            </a:endParaRPr>
          </a:p>
          <a:p>
            <a:pPr marL="0" marR="0" lvl="0" indent="-27940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Så fjernes linket til Excel! </a:t>
            </a: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endParaRPr lang="da-DK" sz="1000" b="0" kern="1200" noProof="1">
              <a:solidFill>
                <a:schemeClr val="tx1"/>
              </a:solidFill>
              <a:latin typeface="+mj-lt"/>
              <a:ea typeface="+mn-ea"/>
              <a:cs typeface="Arial" panose="020B0604020202020204" pitchFamily="34" charset="0"/>
            </a:endParaRP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r>
              <a:rPr lang="da-DK" sz="1000" b="0" kern="1200" noProof="1">
                <a:solidFill>
                  <a:schemeClr val="tx1"/>
                </a:solidFill>
                <a:latin typeface="+mj-lt"/>
                <a:ea typeface="+mn-ea"/>
                <a:cs typeface="Arial" panose="020B0604020202020204" pitchFamily="34" charset="0"/>
              </a:rPr>
              <a:t>Vælger man derimod  </a:t>
            </a:r>
            <a:r>
              <a:rPr lang="da-DK" sz="1000" b="1" kern="1200" noProof="1">
                <a:solidFill>
                  <a:schemeClr val="tx1"/>
                </a:solidFill>
                <a:latin typeface="+mj-lt"/>
                <a:ea typeface="+mn-ea"/>
                <a:cs typeface="Arial" panose="020B0604020202020204" pitchFamily="34" charset="0"/>
              </a:rPr>
              <a:t>”Rediger data i Excel</a:t>
            </a:r>
            <a:r>
              <a:rPr lang="da-DK" sz="1000" b="0" kern="1200" noProof="1">
                <a:solidFill>
                  <a:schemeClr val="tx1"/>
                </a:solidFill>
                <a:latin typeface="+mj-lt"/>
                <a:ea typeface="+mn-ea"/>
                <a:cs typeface="Arial" panose="020B0604020202020204" pitchFamily="34" charset="0"/>
              </a:rPr>
              <a:t>”  åbnes det linkede Excel dokument og data kan rettes</a:t>
            </a:r>
            <a:r>
              <a:rPr lang="da-DK" sz="1000" b="1" kern="1200" noProof="1">
                <a:solidFill>
                  <a:schemeClr val="tx1"/>
                </a:solidFill>
                <a:latin typeface="+mj-lt"/>
                <a:ea typeface="+mn-ea"/>
                <a:cs typeface="Arial" panose="020B0604020202020204" pitchFamily="34" charset="0"/>
              </a:rPr>
              <a:t>. </a:t>
            </a:r>
            <a:br>
              <a:rPr lang="da-DK" sz="1000" b="1" kern="1200" noProof="1">
                <a:solidFill>
                  <a:schemeClr val="tx1"/>
                </a:solidFill>
                <a:latin typeface="+mj-lt"/>
                <a:ea typeface="+mn-ea"/>
                <a:cs typeface="Arial" panose="020B0604020202020204" pitchFamily="34" charset="0"/>
              </a:rPr>
            </a:br>
            <a:r>
              <a:rPr lang="da-DK" sz="1000" b="1" kern="1200" noProof="1">
                <a:solidFill>
                  <a:schemeClr val="tx1"/>
                </a:solidFill>
                <a:latin typeface="+mj-lt"/>
                <a:ea typeface="+mn-ea"/>
                <a:cs typeface="Arial" panose="020B0604020202020204" pitchFamily="34" charset="0"/>
              </a:rPr>
              <a:t>Linket bevares. </a:t>
            </a: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endPar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endParaRPr>
          </a:p>
        </p:txBody>
      </p:sp>
      <p:sp>
        <p:nvSpPr>
          <p:cNvPr id="89" name="Tekstfelt 88">
            <a:extLst>
              <a:ext uri="{FF2B5EF4-FFF2-40B4-BE49-F238E27FC236}">
                <a16:creationId xmlns:a16="http://schemas.microsoft.com/office/drawing/2014/main" id="{519D8287-0E8A-480F-B979-8B5497A83C59}"/>
              </a:ext>
            </a:extLst>
          </p:cNvPr>
          <p:cNvSpPr txBox="1"/>
          <p:nvPr userDrawn="1"/>
        </p:nvSpPr>
        <p:spPr>
          <a:xfrm>
            <a:off x="4225113" y="2118829"/>
            <a:ext cx="3420000" cy="2277547"/>
          </a:xfrm>
          <a:prstGeom prst="rect">
            <a:avLst/>
          </a:prstGeom>
          <a:noFill/>
        </p:spPr>
        <p:txBody>
          <a:bodyPr wrap="square" lIns="0" tIns="0" rIns="0" bIns="0">
            <a:spAutoFit/>
          </a:bodyPr>
          <a:lstStyle/>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Dvs. at data linkes fra excel til grafen i PowerPoint. </a:t>
            </a: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endPar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endParaRP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Og at farvetema og font, vil være de samme som i præsentationen. </a:t>
            </a: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endPar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endParaRP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Ændres data i excel, bliver grafen automatisk opdateret, næste gang præsentationen åbnes.</a:t>
            </a: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endPar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endParaRP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r>
              <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Hvis ikke – så marker grafen, og vælg </a:t>
            </a:r>
            <a:r>
              <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”Opdater data</a:t>
            </a:r>
            <a:r>
              <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 i fanen </a:t>
            </a:r>
            <a:r>
              <a:rPr kumimoji="0" lang="da-DK" sz="1000" b="1"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Diagramdesign</a:t>
            </a:r>
            <a:r>
              <a:rPr kumimoji="0" lang="da-DK" sz="1000" b="0" i="0" u="none" strike="noStrike" kern="1200" cap="none" spc="0" normalizeH="0" baseline="0" noProof="1">
                <a:ln>
                  <a:noFill/>
                </a:ln>
                <a:solidFill>
                  <a:schemeClr val="tx1"/>
                </a:solidFill>
                <a:effectLst/>
                <a:uLnTx/>
                <a:uFillTx/>
                <a:latin typeface="Copenhagen Grotesk"/>
                <a:ea typeface="+mn-ea"/>
                <a:cs typeface="Arial" panose="020B0604020202020204" pitchFamily="34" charset="0"/>
              </a:rPr>
              <a:t> – der fremkommer, når en graf er markeret</a:t>
            </a: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endParaRPr kumimoji="0" lang="da-DK" sz="1000" b="0" i="0" u="none" strike="noStrike" kern="1200" cap="none" spc="0" normalizeH="0" baseline="0" noProof="1">
              <a:ln>
                <a:noFill/>
              </a:ln>
              <a:solidFill>
                <a:schemeClr val="accent2"/>
              </a:solidFill>
              <a:effectLst/>
              <a:uLnTx/>
              <a:uFillTx/>
              <a:latin typeface="Copenhagen Grotesk"/>
              <a:ea typeface="+mn-ea"/>
              <a:cs typeface="Arial" panose="020B0604020202020204" pitchFamily="34" charset="0"/>
            </a:endParaRPr>
          </a:p>
          <a:p>
            <a:pPr marL="0" marR="0" lvl="0" indent="-565150" algn="l" defTabSz="457200" rtl="0" eaLnBrk="1" fontAlgn="auto" latinLnBrk="0" hangingPunct="1">
              <a:lnSpc>
                <a:spcPct val="100000"/>
              </a:lnSpc>
              <a:spcBef>
                <a:spcPts val="0"/>
              </a:spcBef>
              <a:spcAft>
                <a:spcPts val="0"/>
              </a:spcAft>
              <a:buClrTx/>
              <a:buSzTx/>
              <a:buFont typeface="Wingdings" panose="05000000000000000000" pitchFamily="2" charset="2"/>
              <a:buNone/>
              <a:tabLst>
                <a:tab pos="177800" algn="l"/>
              </a:tabLst>
              <a:defRPr/>
            </a:pPr>
            <a:r>
              <a:rPr kumimoji="0" lang="da-DK" sz="1000" b="0" i="0" u="none" strike="noStrike" kern="1200" cap="none" spc="0" normalizeH="0" baseline="0">
                <a:ln>
                  <a:noFill/>
                </a:ln>
                <a:solidFill>
                  <a:schemeClr val="accent2"/>
                </a:solidFill>
                <a:effectLst/>
                <a:uLnTx/>
                <a:uFillTx/>
                <a:latin typeface="Copenhagen Grotesk"/>
                <a:ea typeface="+mn-ea"/>
                <a:cs typeface="Arial" panose="020B0604020202020204" pitchFamily="34" charset="0"/>
              </a:rPr>
              <a:t>Det er dog en forudsætning for at bevare linket, at Excel filen og PowerPoint filen ligger lokalt på samme PC.</a:t>
            </a:r>
          </a:p>
          <a:p>
            <a:pPr marL="357188" marR="0" lvl="1" indent="-179388"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tab pos="177800" algn="l"/>
              </a:tabLst>
              <a:defRPr/>
            </a:pPr>
            <a:endParaRPr lang="en-GB">
              <a:solidFill>
                <a:schemeClr val="tx1"/>
              </a:solidFill>
            </a:endParaRPr>
          </a:p>
        </p:txBody>
      </p:sp>
      <p:graphicFrame>
        <p:nvGraphicFramePr>
          <p:cNvPr id="19" name="Diagram 18">
            <a:extLst>
              <a:ext uri="{FF2B5EF4-FFF2-40B4-BE49-F238E27FC236}">
                <a16:creationId xmlns:a16="http://schemas.microsoft.com/office/drawing/2014/main" id="{C1BA563C-6722-41C4-9AD6-26729C903B08}"/>
              </a:ext>
            </a:extLst>
          </p:cNvPr>
          <p:cNvGraphicFramePr/>
          <p:nvPr userDrawn="1">
            <p:extLst>
              <p:ext uri="{D42A27DB-BD31-4B8C-83A1-F6EECF244321}">
                <p14:modId xmlns:p14="http://schemas.microsoft.com/office/powerpoint/2010/main" val="2522861764"/>
              </p:ext>
            </p:extLst>
          </p:nvPr>
        </p:nvGraphicFramePr>
        <p:xfrm>
          <a:off x="7875691" y="3999250"/>
          <a:ext cx="3695825" cy="2615815"/>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69">
            <a:extLst>
              <a:ext uri="{FF2B5EF4-FFF2-40B4-BE49-F238E27FC236}">
                <a16:creationId xmlns:a16="http://schemas.microsoft.com/office/drawing/2014/main" id="{844177F2-A26B-4EBC-93CD-523311C6F17B}"/>
              </a:ext>
            </a:extLst>
          </p:cNvPr>
          <p:cNvSpPr>
            <a:spLocks noGrp="1"/>
          </p:cNvSpPr>
          <p:nvPr>
            <p:ph type="title" hasCustomPrompt="1"/>
          </p:nvPr>
        </p:nvSpPr>
        <p:spPr>
          <a:xfrm>
            <a:off x="293175" y="246751"/>
            <a:ext cx="7053198" cy="553994"/>
          </a:xfrm>
        </p:spPr>
        <p:txBody>
          <a:bodyPr/>
          <a:lstStyle>
            <a:lvl1pPr>
              <a:defRPr>
                <a:solidFill>
                  <a:schemeClr val="accent2"/>
                </a:solidFill>
              </a:defRPr>
            </a:lvl1pPr>
          </a:lstStyle>
          <a:p>
            <a:r>
              <a:rPr lang="da-DK" noProof="1"/>
              <a:t>Brugerguide grafer</a:t>
            </a:r>
          </a:p>
        </p:txBody>
      </p:sp>
      <p:sp>
        <p:nvSpPr>
          <p:cNvPr id="3" name="Slide Number Placeholder 2">
            <a:extLst>
              <a:ext uri="{FF2B5EF4-FFF2-40B4-BE49-F238E27FC236}">
                <a16:creationId xmlns:a16="http://schemas.microsoft.com/office/drawing/2014/main" id="{A4DDDDE8-6408-E482-5758-AF3B4E5C9585}"/>
              </a:ext>
            </a:extLst>
          </p:cNvPr>
          <p:cNvSpPr>
            <a:spLocks noGrp="1"/>
          </p:cNvSpPr>
          <p:nvPr>
            <p:ph type="sldNum" sz="quarter" idx="11"/>
          </p:nvPr>
        </p:nvSpPr>
        <p:spPr/>
        <p:txBody>
          <a:bodyPr/>
          <a:lstStyle/>
          <a:p>
            <a:fld id="{7DF54EE2-5250-4107-9481-50ED01B3C5AF}" type="slidenum">
              <a:rPr lang="da-DK" smtClean="0"/>
              <a:pPr/>
              <a:t>‹nr.›</a:t>
            </a:fld>
            <a:endParaRPr lang="da-DK"/>
          </a:p>
        </p:txBody>
      </p:sp>
    </p:spTree>
    <p:extLst>
      <p:ext uri="{BB962C8B-B14F-4D97-AF65-F5344CB8AC3E}">
        <p14:creationId xmlns:p14="http://schemas.microsoft.com/office/powerpoint/2010/main" val="188949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med stort tekstfelt 3">
    <p:spTree>
      <p:nvGrpSpPr>
        <p:cNvPr id="1" name=""/>
        <p:cNvGrpSpPr/>
        <p:nvPr/>
      </p:nvGrpSpPr>
      <p:grpSpPr>
        <a:xfrm>
          <a:off x="0" y="0"/>
          <a:ext cx="0" cy="0"/>
          <a:chOff x="0" y="0"/>
          <a:chExt cx="0" cy="0"/>
        </a:xfrm>
      </p:grpSpPr>
      <p:sp>
        <p:nvSpPr>
          <p:cNvPr id="14" name="Pladsholder til billede 9">
            <a:extLst>
              <a:ext uri="{FF2B5EF4-FFF2-40B4-BE49-F238E27FC236}">
                <a16:creationId xmlns:a16="http://schemas.microsoft.com/office/drawing/2014/main" id="{8126A060-2044-A5C7-C2C7-FC59D0C3E1AF}"/>
              </a:ext>
            </a:extLst>
          </p:cNvPr>
          <p:cNvSpPr>
            <a:spLocks noGrp="1"/>
          </p:cNvSpPr>
          <p:nvPr>
            <p:ph type="pic" sz="quarter" idx="13" hasCustomPrompt="1"/>
          </p:nvPr>
        </p:nvSpPr>
        <p:spPr>
          <a:xfrm>
            <a:off x="2233613" y="215899"/>
            <a:ext cx="9744075" cy="6426201"/>
          </a:xfrm>
          <a:prstGeom prst="rect">
            <a:avLst/>
          </a:prstGeom>
          <a:solidFill>
            <a:schemeClr val="bg1">
              <a:lumMod val="95000"/>
            </a:schemeClr>
          </a:solidFill>
        </p:spPr>
        <p:txBody>
          <a:bodyPr vert="horz" wrap="none" lIns="0" tIns="0" rIns="0" bIns="900000" rtlCol="0" anchor="ctr" anchorCtr="0">
            <a:normAutofit/>
          </a:bodyPr>
          <a:lstStyle>
            <a:lvl1pPr algn="ctr">
              <a:defRPr lang="da-DK" sz="1200" dirty="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9" name="Pladsholder til tekst 21">
            <a:extLst>
              <a:ext uri="{FF2B5EF4-FFF2-40B4-BE49-F238E27FC236}">
                <a16:creationId xmlns:a16="http://schemas.microsoft.com/office/drawing/2014/main" id="{126B82E7-F987-4F1E-80E8-CE4D0A64DAD6}"/>
              </a:ext>
            </a:extLst>
          </p:cNvPr>
          <p:cNvSpPr>
            <a:spLocks noGrp="1"/>
          </p:cNvSpPr>
          <p:nvPr>
            <p:ph type="body" sz="quarter" idx="19"/>
          </p:nvPr>
        </p:nvSpPr>
        <p:spPr>
          <a:xfrm>
            <a:off x="-1" y="646113"/>
            <a:ext cx="4680000" cy="5353050"/>
          </a:xfrm>
          <a:prstGeom prst="rect">
            <a:avLst/>
          </a:prstGeom>
          <a:solidFill>
            <a:schemeClr val="accent6"/>
          </a:solidFill>
        </p:spPr>
        <p:txBody>
          <a:bodyPr bIns="6912000"/>
          <a:lstStyle>
            <a:lvl1pPr marL="0" indent="0">
              <a:buNone/>
              <a:defRPr sz="100">
                <a:solidFill>
                  <a:schemeClr val="bg1">
                    <a:lumMod val="95000"/>
                  </a:schemeClr>
                </a:solidFill>
              </a:defRPr>
            </a:lvl1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749360B1-DCE0-4F9C-9B29-D6A4F5F5C037}"/>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8" name="Titel 1">
            <a:extLst>
              <a:ext uri="{FF2B5EF4-FFF2-40B4-BE49-F238E27FC236}">
                <a16:creationId xmlns:a16="http://schemas.microsoft.com/office/drawing/2014/main" id="{6A884121-D8D6-9F96-A164-F194686FC488}"/>
              </a:ext>
            </a:extLst>
          </p:cNvPr>
          <p:cNvSpPr>
            <a:spLocks noGrp="1"/>
          </p:cNvSpPr>
          <p:nvPr>
            <p:ph type="ctrTitle" hasCustomPrompt="1"/>
          </p:nvPr>
        </p:nvSpPr>
        <p:spPr>
          <a:xfrm>
            <a:off x="406800" y="1244412"/>
            <a:ext cx="4016501" cy="1203674"/>
          </a:xfrm>
          <a:prstGeom prst="rect">
            <a:avLst/>
          </a:prstGeom>
        </p:spPr>
        <p:txBody>
          <a:bodyPr lIns="0" tIns="0" rIns="0" bIns="0" anchor="ctr" anchorCtr="0">
            <a:noAutofit/>
          </a:bodyPr>
          <a:lstStyle>
            <a:lvl1pPr algn="l">
              <a:defRPr sz="3200">
                <a:solidFill>
                  <a:schemeClr val="accent2"/>
                </a:solidFill>
              </a:defRPr>
            </a:lvl1pPr>
          </a:lstStyle>
          <a:p>
            <a:r>
              <a:rPr lang="da-DK"/>
              <a:t>Klik for at tilføje en overskrift</a:t>
            </a:r>
          </a:p>
        </p:txBody>
      </p:sp>
      <p:sp>
        <p:nvSpPr>
          <p:cNvPr id="13" name="Pladsholder til tekst 3">
            <a:extLst>
              <a:ext uri="{FF2B5EF4-FFF2-40B4-BE49-F238E27FC236}">
                <a16:creationId xmlns:a16="http://schemas.microsoft.com/office/drawing/2014/main" id="{A23469D9-702B-59A6-2194-DE52272C233C}"/>
              </a:ext>
            </a:extLst>
          </p:cNvPr>
          <p:cNvSpPr>
            <a:spLocks noGrp="1"/>
          </p:cNvSpPr>
          <p:nvPr>
            <p:ph type="body" sz="quarter" idx="17" hasCustomPrompt="1"/>
          </p:nvPr>
        </p:nvSpPr>
        <p:spPr>
          <a:xfrm>
            <a:off x="406800" y="2626114"/>
            <a:ext cx="4007739" cy="3164618"/>
          </a:xfrm>
          <a:prstGeom prst="rect">
            <a:avLst/>
          </a:prstGeom>
        </p:spPr>
        <p:txBody>
          <a:bodyPr>
            <a:noAutofit/>
          </a:bodyPr>
          <a:lstStyle>
            <a:lvl1pPr marL="0" indent="0">
              <a:lnSpc>
                <a:spcPct val="100000"/>
              </a:lnSpc>
              <a:buNone/>
              <a:defRPr sz="1800">
                <a:solidFill>
                  <a:schemeClr val="accent2"/>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accent2"/>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3" name="Footer Placeholder 2">
            <a:extLst>
              <a:ext uri="{FF2B5EF4-FFF2-40B4-BE49-F238E27FC236}">
                <a16:creationId xmlns:a16="http://schemas.microsoft.com/office/drawing/2014/main" id="{D683C121-8627-4CCC-2B77-C1DB4705DFF6}"/>
              </a:ext>
            </a:extLst>
          </p:cNvPr>
          <p:cNvSpPr>
            <a:spLocks noGrp="1"/>
          </p:cNvSpPr>
          <p:nvPr>
            <p:ph type="ftr" sz="quarter" idx="20"/>
          </p:nvPr>
        </p:nvSpPr>
        <p:spPr/>
        <p:txBody>
          <a:bodyPr/>
          <a:lstStyle/>
          <a:p>
            <a:endParaRPr lang="da-DK"/>
          </a:p>
        </p:txBody>
      </p:sp>
    </p:spTree>
    <p:extLst>
      <p:ext uri="{BB962C8B-B14F-4D97-AF65-F5344CB8AC3E}">
        <p14:creationId xmlns:p14="http://schemas.microsoft.com/office/powerpoint/2010/main" val="2781574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lede med stort tekstfelt 4">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2233613" y="215899"/>
            <a:ext cx="9744075" cy="6426201"/>
          </a:xfrm>
          <a:prstGeom prst="rect">
            <a:avLst/>
          </a:prstGeom>
          <a:solidFill>
            <a:schemeClr val="bg1">
              <a:lumMod val="95000"/>
            </a:schemeClr>
          </a:solidFill>
        </p:spPr>
        <p:txBody>
          <a:bodyPr vert="horz" lIns="0" tIns="0" rIns="0" bIns="900000" rtlCol="0" anchor="ctr" anchorCtr="0">
            <a:normAutofit/>
          </a:bodyPr>
          <a:lstStyle>
            <a:lvl1pPr algn="ctr">
              <a:defRPr lang="da-DK" sz="1200" dirty="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9" name="Pladsholder til tekst 21">
            <a:extLst>
              <a:ext uri="{FF2B5EF4-FFF2-40B4-BE49-F238E27FC236}">
                <a16:creationId xmlns:a16="http://schemas.microsoft.com/office/drawing/2014/main" id="{80D5C918-6FFC-41D6-9B9A-62BA9BB85CB5}"/>
              </a:ext>
            </a:extLst>
          </p:cNvPr>
          <p:cNvSpPr>
            <a:spLocks noGrp="1"/>
          </p:cNvSpPr>
          <p:nvPr>
            <p:ph type="body" sz="quarter" idx="19"/>
          </p:nvPr>
        </p:nvSpPr>
        <p:spPr>
          <a:xfrm>
            <a:off x="0" y="646112"/>
            <a:ext cx="4680000" cy="5353051"/>
          </a:xfrm>
          <a:prstGeom prst="rect">
            <a:avLst/>
          </a:prstGeom>
          <a:solidFill>
            <a:schemeClr val="accent2"/>
          </a:solidFill>
        </p:spPr>
        <p:txBody>
          <a:bodyPr bIns="6912000"/>
          <a:lstStyle>
            <a:lvl1pPr marL="0" indent="0">
              <a:buNone/>
              <a:defRPr sz="100">
                <a:solidFill>
                  <a:schemeClr val="bg1">
                    <a:lumMod val="95000"/>
                  </a:schemeClr>
                </a:solidFill>
              </a:defRPr>
            </a:lvl1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749360B1-DCE0-4F9C-9B29-D6A4F5F5C037}"/>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12" name="Titel 1">
            <a:extLst>
              <a:ext uri="{FF2B5EF4-FFF2-40B4-BE49-F238E27FC236}">
                <a16:creationId xmlns:a16="http://schemas.microsoft.com/office/drawing/2014/main" id="{35E59E69-826E-9FC7-F6BC-6BF6465D217D}"/>
              </a:ext>
            </a:extLst>
          </p:cNvPr>
          <p:cNvSpPr>
            <a:spLocks noGrp="1"/>
          </p:cNvSpPr>
          <p:nvPr>
            <p:ph type="ctrTitle" hasCustomPrompt="1"/>
          </p:nvPr>
        </p:nvSpPr>
        <p:spPr>
          <a:xfrm>
            <a:off x="406800" y="1225162"/>
            <a:ext cx="4084913" cy="1203674"/>
          </a:xfrm>
          <a:prstGeom prst="rect">
            <a:avLst/>
          </a:prstGeom>
        </p:spPr>
        <p:txBody>
          <a:bodyPr lIns="0" tIns="0" rIns="0" bIns="0" anchor="ctr" anchorCtr="0">
            <a:noAutofit/>
          </a:bodyPr>
          <a:lstStyle>
            <a:lvl1pPr algn="l">
              <a:defRPr sz="3200">
                <a:solidFill>
                  <a:schemeClr val="bg1"/>
                </a:solidFill>
              </a:defRPr>
            </a:lvl1pPr>
          </a:lstStyle>
          <a:p>
            <a:r>
              <a:rPr lang="da-DK"/>
              <a:t>Klik for at tilføje en overskrift</a:t>
            </a:r>
          </a:p>
        </p:txBody>
      </p:sp>
      <p:sp>
        <p:nvSpPr>
          <p:cNvPr id="14" name="Pladsholder til tekst 3">
            <a:extLst>
              <a:ext uri="{FF2B5EF4-FFF2-40B4-BE49-F238E27FC236}">
                <a16:creationId xmlns:a16="http://schemas.microsoft.com/office/drawing/2014/main" id="{4FA4C557-8184-CBB6-7FA4-7934DB154ABF}"/>
              </a:ext>
            </a:extLst>
          </p:cNvPr>
          <p:cNvSpPr>
            <a:spLocks noGrp="1"/>
          </p:cNvSpPr>
          <p:nvPr>
            <p:ph type="body" sz="quarter" idx="17" hasCustomPrompt="1"/>
          </p:nvPr>
        </p:nvSpPr>
        <p:spPr>
          <a:xfrm>
            <a:off x="406800" y="2606864"/>
            <a:ext cx="4076002" cy="3164618"/>
          </a:xfrm>
          <a:prstGeom prst="rect">
            <a:avLst/>
          </a:prstGeom>
        </p:spPr>
        <p:txBody>
          <a:bodyPr>
            <a:noAutofit/>
          </a:bodyPr>
          <a:lstStyle>
            <a:lvl1pPr marL="0" indent="0">
              <a:lnSpc>
                <a:spcPct val="100000"/>
              </a:lnSpc>
              <a:buNone/>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3" name="Footer Placeholder 2">
            <a:extLst>
              <a:ext uri="{FF2B5EF4-FFF2-40B4-BE49-F238E27FC236}">
                <a16:creationId xmlns:a16="http://schemas.microsoft.com/office/drawing/2014/main" id="{51799968-642A-0C6B-EE5F-2A97004D7536}"/>
              </a:ext>
            </a:extLst>
          </p:cNvPr>
          <p:cNvSpPr>
            <a:spLocks noGrp="1"/>
          </p:cNvSpPr>
          <p:nvPr>
            <p:ph type="ftr" sz="quarter" idx="20"/>
          </p:nvPr>
        </p:nvSpPr>
        <p:spPr/>
        <p:txBody>
          <a:bodyPr/>
          <a:lstStyle/>
          <a:p>
            <a:endParaRPr lang="da-DK"/>
          </a:p>
        </p:txBody>
      </p:sp>
    </p:spTree>
    <p:extLst>
      <p:ext uri="{BB962C8B-B14F-4D97-AF65-F5344CB8AC3E}">
        <p14:creationId xmlns:p14="http://schemas.microsoft.com/office/powerpoint/2010/main" val="2915685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illede layout">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6096000" y="0"/>
            <a:ext cx="6096000" cy="6858000"/>
          </a:xfrm>
          <a:prstGeom prst="rect">
            <a:avLst/>
          </a:prstGeom>
          <a:solidFill>
            <a:schemeClr val="bg1">
              <a:lumMod val="95000"/>
            </a:schemeClr>
          </a:solidFill>
        </p:spPr>
        <p:txBody>
          <a:bodyPr vert="horz" lIns="0" tIns="0" rIns="0" bIns="540000" rtlCol="0" anchor="ctr" anchorCtr="0">
            <a:normAutofit/>
          </a:bodyPr>
          <a:lstStyle>
            <a:lvl1pPr algn="ctr">
              <a:defRPr lang="da-DK" sz="1000" dirty="0"/>
            </a:lvl1pPr>
          </a:lstStyle>
          <a:p>
            <a:pPr lvl="0"/>
            <a:r>
              <a:rPr lang="da-DK"/>
              <a:t>Indsæt billede tryk på ikon  </a:t>
            </a:r>
          </a:p>
        </p:txBody>
      </p:sp>
      <p:sp>
        <p:nvSpPr>
          <p:cNvPr id="6" name="Pladsholder til slidenummer 5">
            <a:extLst>
              <a:ext uri="{FF2B5EF4-FFF2-40B4-BE49-F238E27FC236}">
                <a16:creationId xmlns:a16="http://schemas.microsoft.com/office/drawing/2014/main" id="{749360B1-DCE0-4F9C-9B29-D6A4F5F5C037}"/>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3" name="Pladsholder til sidefod 2">
            <a:extLst>
              <a:ext uri="{FF2B5EF4-FFF2-40B4-BE49-F238E27FC236}">
                <a16:creationId xmlns:a16="http://schemas.microsoft.com/office/drawing/2014/main" id="{523F82B5-876D-480B-B90E-55C4DE8C886C}"/>
              </a:ext>
            </a:extLst>
          </p:cNvPr>
          <p:cNvSpPr>
            <a:spLocks noGrp="1"/>
          </p:cNvSpPr>
          <p:nvPr>
            <p:ph type="ftr" sz="quarter" idx="16"/>
          </p:nvPr>
        </p:nvSpPr>
        <p:spPr/>
        <p:txBody>
          <a:bodyPr/>
          <a:lstStyle/>
          <a:p>
            <a:endParaRPr lang="da-DK"/>
          </a:p>
        </p:txBody>
      </p:sp>
      <p:sp>
        <p:nvSpPr>
          <p:cNvPr id="4" name="Titel 3">
            <a:extLst>
              <a:ext uri="{FF2B5EF4-FFF2-40B4-BE49-F238E27FC236}">
                <a16:creationId xmlns:a16="http://schemas.microsoft.com/office/drawing/2014/main" id="{792EF7F5-A8A6-45EF-AFCB-B279159646C9}"/>
              </a:ext>
            </a:extLst>
          </p:cNvPr>
          <p:cNvSpPr>
            <a:spLocks noGrp="1"/>
          </p:cNvSpPr>
          <p:nvPr>
            <p:ph type="title" hasCustomPrompt="1"/>
          </p:nvPr>
        </p:nvSpPr>
        <p:spPr>
          <a:xfrm>
            <a:off x="406800" y="1006119"/>
            <a:ext cx="5140903" cy="1429074"/>
          </a:xfrm>
        </p:spPr>
        <p:txBody>
          <a:bodyPr/>
          <a:lstStyle>
            <a:lvl1pPr>
              <a:defRPr b="0">
                <a:solidFill>
                  <a:schemeClr val="accent2"/>
                </a:solidFill>
              </a:defRPr>
            </a:lvl1pPr>
          </a:lstStyle>
          <a:p>
            <a:r>
              <a:rPr lang="da-DK"/>
              <a:t>Klik for at tilføje en overskrift</a:t>
            </a:r>
          </a:p>
        </p:txBody>
      </p:sp>
      <p:sp>
        <p:nvSpPr>
          <p:cNvPr id="7" name="Pladsholder til tekst 3">
            <a:extLst>
              <a:ext uri="{FF2B5EF4-FFF2-40B4-BE49-F238E27FC236}">
                <a16:creationId xmlns:a16="http://schemas.microsoft.com/office/drawing/2014/main" id="{85BF8B7D-B0E8-5809-645E-F8D375B06BDA}"/>
              </a:ext>
            </a:extLst>
          </p:cNvPr>
          <p:cNvSpPr>
            <a:spLocks noGrp="1"/>
          </p:cNvSpPr>
          <p:nvPr>
            <p:ph type="body" sz="quarter" idx="17" hasCustomPrompt="1"/>
          </p:nvPr>
        </p:nvSpPr>
        <p:spPr>
          <a:xfrm>
            <a:off x="406800" y="2626114"/>
            <a:ext cx="4002977" cy="3164618"/>
          </a:xfrm>
          <a:prstGeom prst="rect">
            <a:avLst/>
          </a:prstGeom>
        </p:spPr>
        <p:txBody>
          <a:bodyPr>
            <a:noAutofit/>
          </a:bodyPr>
          <a:lstStyle>
            <a:lvl1pPr marL="0" indent="0">
              <a:lnSpc>
                <a:spcPct val="100000"/>
              </a:lnSpc>
              <a:buNone/>
              <a:defRPr sz="1800">
                <a:solidFill>
                  <a:schemeClr val="tx1"/>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558977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59656EE6-1D94-40E8-9BD2-1A7CF42EF3F1}"/>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7" name="Pladsholder til billede 6">
            <a:extLst>
              <a:ext uri="{FF2B5EF4-FFF2-40B4-BE49-F238E27FC236}">
                <a16:creationId xmlns:a16="http://schemas.microsoft.com/office/drawing/2014/main" id="{ED4B9B7E-E841-444D-8F10-5452D464E12A}"/>
              </a:ext>
            </a:extLst>
          </p:cNvPr>
          <p:cNvSpPr>
            <a:spLocks noGrp="1"/>
          </p:cNvSpPr>
          <p:nvPr>
            <p:ph type="pic" sz="quarter" idx="13" hasCustomPrompt="1"/>
          </p:nvPr>
        </p:nvSpPr>
        <p:spPr>
          <a:xfrm>
            <a:off x="5178425" y="1382713"/>
            <a:ext cx="6794500" cy="5259387"/>
          </a:xfrm>
          <a:prstGeom prst="rect">
            <a:avLst/>
          </a:prstGeom>
          <a:solidFill>
            <a:schemeClr val="bg1">
              <a:lumMod val="95000"/>
            </a:schemeClr>
          </a:solidFill>
        </p:spPr>
        <p:txBody>
          <a:bodyPr vert="horz" lIns="0" tIns="0" rIns="0" bIns="540000" rtlCol="0" anchor="ctr" anchorCtr="0">
            <a:normAutofit/>
          </a:bodyPr>
          <a:lstStyle>
            <a:lvl1pPr algn="ctr">
              <a:defRPr lang="da-DK" sz="1000" dirty="0"/>
            </a:lvl1pPr>
          </a:lstStyle>
          <a:p>
            <a:pPr lvl="0"/>
            <a:r>
              <a:rPr lang="da-DK"/>
              <a:t>Indsæt billede tryk på ikon  </a:t>
            </a:r>
          </a:p>
        </p:txBody>
      </p:sp>
      <p:sp>
        <p:nvSpPr>
          <p:cNvPr id="3" name="Pladsholder til sidefod 2">
            <a:extLst>
              <a:ext uri="{FF2B5EF4-FFF2-40B4-BE49-F238E27FC236}">
                <a16:creationId xmlns:a16="http://schemas.microsoft.com/office/drawing/2014/main" id="{872DA44F-6C0B-45D7-9F39-C461D5D943FA}"/>
              </a:ext>
            </a:extLst>
          </p:cNvPr>
          <p:cNvSpPr>
            <a:spLocks noGrp="1"/>
          </p:cNvSpPr>
          <p:nvPr>
            <p:ph type="ftr" sz="quarter" idx="17"/>
          </p:nvPr>
        </p:nvSpPr>
        <p:spPr/>
        <p:txBody>
          <a:bodyPr/>
          <a:lstStyle/>
          <a:p>
            <a:endParaRPr lang="da-DK"/>
          </a:p>
        </p:txBody>
      </p:sp>
      <p:sp>
        <p:nvSpPr>
          <p:cNvPr id="9" name="Titel 3">
            <a:extLst>
              <a:ext uri="{FF2B5EF4-FFF2-40B4-BE49-F238E27FC236}">
                <a16:creationId xmlns:a16="http://schemas.microsoft.com/office/drawing/2014/main" id="{383E445A-5B89-BB5C-941C-816102BB8564}"/>
              </a:ext>
            </a:extLst>
          </p:cNvPr>
          <p:cNvSpPr>
            <a:spLocks noGrp="1"/>
          </p:cNvSpPr>
          <p:nvPr>
            <p:ph type="title" hasCustomPrompt="1"/>
          </p:nvPr>
        </p:nvSpPr>
        <p:spPr>
          <a:xfrm>
            <a:off x="406800" y="1006119"/>
            <a:ext cx="4422508" cy="1429074"/>
          </a:xfrm>
        </p:spPr>
        <p:txBody>
          <a:bodyPr/>
          <a:lstStyle>
            <a:lvl1pPr>
              <a:defRPr b="0">
                <a:solidFill>
                  <a:schemeClr val="accent2"/>
                </a:solidFill>
              </a:defRPr>
            </a:lvl1pPr>
          </a:lstStyle>
          <a:p>
            <a:r>
              <a:rPr lang="da-DK"/>
              <a:t>Klik for at tilføje en overskrift</a:t>
            </a:r>
          </a:p>
        </p:txBody>
      </p:sp>
      <p:sp>
        <p:nvSpPr>
          <p:cNvPr id="11" name="Pladsholder til tekst 3">
            <a:extLst>
              <a:ext uri="{FF2B5EF4-FFF2-40B4-BE49-F238E27FC236}">
                <a16:creationId xmlns:a16="http://schemas.microsoft.com/office/drawing/2014/main" id="{E816FF54-9DC1-0CD1-0558-3CFE6ABE6F3D}"/>
              </a:ext>
            </a:extLst>
          </p:cNvPr>
          <p:cNvSpPr>
            <a:spLocks noGrp="1"/>
          </p:cNvSpPr>
          <p:nvPr>
            <p:ph type="body" sz="quarter" idx="18" hasCustomPrompt="1"/>
          </p:nvPr>
        </p:nvSpPr>
        <p:spPr>
          <a:xfrm>
            <a:off x="406800" y="2626114"/>
            <a:ext cx="4007739" cy="3164618"/>
          </a:xfrm>
          <a:prstGeom prst="rect">
            <a:avLst/>
          </a:prstGeom>
        </p:spPr>
        <p:txBody>
          <a:bodyPr>
            <a:noAutofit/>
          </a:bodyPr>
          <a:lstStyle>
            <a:lvl1pPr marL="0" indent="0">
              <a:lnSpc>
                <a:spcPct val="100000"/>
              </a:lnSpc>
              <a:buNone/>
              <a:defRPr sz="1800">
                <a:solidFill>
                  <a:schemeClr val="tx1"/>
                </a:solidFill>
                <a:latin typeface="Arial" panose="020B0604020202020204" pitchFamily="34" charset="0"/>
                <a:ea typeface="Arial" panose="020B0604020202020204" pitchFamily="34" charset="0"/>
                <a:cs typeface="Arial" panose="020B0604020202020204" pitchFamily="34" charset="0"/>
              </a:defRPr>
            </a:lvl1pPr>
            <a:lvl2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lnSpc>
                <a:spcPct val="100000"/>
              </a:lnSpc>
              <a:spcBef>
                <a:spcPts val="1200"/>
              </a:spcBef>
              <a:spcAft>
                <a:spcPts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2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976511483"/>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y kapitel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DFC46F-D1AF-475F-B411-E167279FBA4B}"/>
              </a:ext>
            </a:extLst>
          </p:cNvPr>
          <p:cNvSpPr/>
          <p:nvPr userDrawn="1"/>
        </p:nvSpPr>
        <p:spPr>
          <a:xfrm>
            <a:off x="214312" y="215900"/>
            <a:ext cx="11758613" cy="642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6" name="Pladsholder til tekst 5">
            <a:extLst>
              <a:ext uri="{FF2B5EF4-FFF2-40B4-BE49-F238E27FC236}">
                <a16:creationId xmlns:a16="http://schemas.microsoft.com/office/drawing/2014/main" id="{B5F4E9B7-0C3D-4509-A794-25200DCDB0EF}"/>
              </a:ext>
            </a:extLst>
          </p:cNvPr>
          <p:cNvSpPr>
            <a:spLocks noGrp="1"/>
          </p:cNvSpPr>
          <p:nvPr>
            <p:ph type="body" sz="quarter" idx="13" hasCustomPrompt="1"/>
          </p:nvPr>
        </p:nvSpPr>
        <p:spPr>
          <a:xfrm>
            <a:off x="2308225" y="1402773"/>
            <a:ext cx="5692775" cy="1416627"/>
          </a:xfrm>
          <a:prstGeom prst="rect">
            <a:avLst/>
          </a:prstGeom>
        </p:spPr>
        <p:txBody>
          <a:bodyPr anchor="b"/>
          <a:lstStyle>
            <a:lvl1pPr marL="0" indent="0">
              <a:buNone/>
              <a:defRPr sz="44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Kapitel titel</a:t>
            </a:r>
          </a:p>
        </p:txBody>
      </p:sp>
      <p:sp>
        <p:nvSpPr>
          <p:cNvPr id="8" name="Pladsholder til tekst 7">
            <a:extLst>
              <a:ext uri="{FF2B5EF4-FFF2-40B4-BE49-F238E27FC236}">
                <a16:creationId xmlns:a16="http://schemas.microsoft.com/office/drawing/2014/main" id="{348BC610-9BD5-43E9-AD17-0AA010580FA6}"/>
              </a:ext>
            </a:extLst>
          </p:cNvPr>
          <p:cNvSpPr>
            <a:spLocks noGrp="1"/>
          </p:cNvSpPr>
          <p:nvPr>
            <p:ph type="body" sz="quarter" idx="14" hasCustomPrompt="1"/>
          </p:nvPr>
        </p:nvSpPr>
        <p:spPr>
          <a:xfrm>
            <a:off x="2308225" y="3200400"/>
            <a:ext cx="5692775" cy="921702"/>
          </a:xfrm>
          <a:prstGeom prst="rect">
            <a:avLst/>
          </a:prstGeom>
        </p:spPr>
        <p:txBody>
          <a:bodyPr/>
          <a:lstStyle>
            <a:lvl1pPr marL="0" indent="0">
              <a:buNone/>
              <a:defRPr/>
            </a:lvl1pPr>
          </a:lstStyle>
          <a:p>
            <a:pPr lvl="0"/>
            <a:r>
              <a:rPr lang="da-DK"/>
              <a:t>Kort introduktion til kapitel indhold</a:t>
            </a:r>
          </a:p>
        </p:txBody>
      </p:sp>
      <p:sp>
        <p:nvSpPr>
          <p:cNvPr id="5" name="Pladsholder til sidefod 4">
            <a:extLst>
              <a:ext uri="{FF2B5EF4-FFF2-40B4-BE49-F238E27FC236}">
                <a16:creationId xmlns:a16="http://schemas.microsoft.com/office/drawing/2014/main" id="{F99C2694-ED00-4A97-916C-F88D15C46740}"/>
              </a:ext>
            </a:extLst>
          </p:cNvPr>
          <p:cNvSpPr>
            <a:spLocks noGrp="1"/>
          </p:cNvSpPr>
          <p:nvPr>
            <p:ph type="ftr" sz="quarter" idx="15"/>
          </p:nvPr>
        </p:nvSpPr>
        <p:spPr/>
        <p:txBody>
          <a:bodyPr/>
          <a:lstStyle/>
          <a:p>
            <a:endParaRPr lang="da-DK"/>
          </a:p>
        </p:txBody>
      </p:sp>
      <p:sp>
        <p:nvSpPr>
          <p:cNvPr id="9" name="Pladsholder til tekst 12">
            <a:extLst>
              <a:ext uri="{FF2B5EF4-FFF2-40B4-BE49-F238E27FC236}">
                <a16:creationId xmlns:a16="http://schemas.microsoft.com/office/drawing/2014/main" id="{D34DEC06-A7B9-46EF-B291-00154452A361}"/>
              </a:ext>
            </a:extLst>
          </p:cNvPr>
          <p:cNvSpPr>
            <a:spLocks noGrp="1"/>
          </p:cNvSpPr>
          <p:nvPr>
            <p:ph type="body" sz="quarter" idx="19" hasCustomPrompt="1"/>
          </p:nvPr>
        </p:nvSpPr>
        <p:spPr>
          <a:xfrm>
            <a:off x="428400"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98161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tekst og mosaik">
    <p:spTree>
      <p:nvGrpSpPr>
        <p:cNvPr id="1" name=""/>
        <p:cNvGrpSpPr/>
        <p:nvPr/>
      </p:nvGrpSpPr>
      <p:grpSpPr>
        <a:xfrm>
          <a:off x="0" y="0"/>
          <a:ext cx="0" cy="0"/>
          <a:chOff x="0" y="0"/>
          <a:chExt cx="0" cy="0"/>
        </a:xfrm>
      </p:grpSpPr>
      <p:sp>
        <p:nvSpPr>
          <p:cNvPr id="12" name="Rektangel 2">
            <a:extLst>
              <a:ext uri="{FF2B5EF4-FFF2-40B4-BE49-F238E27FC236}">
                <a16:creationId xmlns:a16="http://schemas.microsoft.com/office/drawing/2014/main" id="{10895979-52DE-D7AF-C24E-78706924D22C}"/>
              </a:ext>
            </a:extLst>
          </p:cNvPr>
          <p:cNvSpPr/>
          <p:nvPr userDrawn="1"/>
        </p:nvSpPr>
        <p:spPr>
          <a:xfrm>
            <a:off x="213360" y="217176"/>
            <a:ext cx="8759053" cy="642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ladsholder til billede 10">
            <a:extLst>
              <a:ext uri="{FF2B5EF4-FFF2-40B4-BE49-F238E27FC236}">
                <a16:creationId xmlns:a16="http://schemas.microsoft.com/office/drawing/2014/main" id="{C46B4648-B3BB-4920-8FC4-6A62C8AA79FC}"/>
              </a:ext>
            </a:extLst>
          </p:cNvPr>
          <p:cNvSpPr>
            <a:spLocks noGrp="1"/>
          </p:cNvSpPr>
          <p:nvPr>
            <p:ph type="pic" sz="quarter" idx="14" hasCustomPrompt="1"/>
          </p:nvPr>
        </p:nvSpPr>
        <p:spPr>
          <a:xfrm>
            <a:off x="8972418" y="215900"/>
            <a:ext cx="3000508" cy="2498999"/>
          </a:xfrm>
          <a:prstGeom prst="rect">
            <a:avLst/>
          </a:prstGeom>
          <a:solidFill>
            <a:schemeClr val="bg1">
              <a:lumMod val="95000"/>
            </a:schemeClr>
          </a:solidFill>
        </p:spPr>
        <p:txBody>
          <a:bodyPr lIns="0" tIns="0" rIns="0" bIns="540000" anchor="ctr" anchorCtr="0">
            <a:normAutofit/>
          </a:bodyPr>
          <a:lstStyle>
            <a:lvl1pPr marL="0" indent="0" algn="ctr">
              <a:buNone/>
              <a:defRPr sz="1000"/>
            </a:lvl1pPr>
          </a:lstStyle>
          <a:p>
            <a:r>
              <a:rPr lang="da-DK"/>
              <a:t>Indsæt billede tryk på ikon</a:t>
            </a:r>
          </a:p>
        </p:txBody>
      </p:sp>
      <p:sp>
        <p:nvSpPr>
          <p:cNvPr id="6" name="Pladsholder til slidenummer 5">
            <a:extLst>
              <a:ext uri="{FF2B5EF4-FFF2-40B4-BE49-F238E27FC236}">
                <a16:creationId xmlns:a16="http://schemas.microsoft.com/office/drawing/2014/main" id="{769A19A9-6521-40CF-AFB1-29CC791151A8}"/>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13" name="Pladsholder til tekst 12">
            <a:extLst>
              <a:ext uri="{FF2B5EF4-FFF2-40B4-BE49-F238E27FC236}">
                <a16:creationId xmlns:a16="http://schemas.microsoft.com/office/drawing/2014/main" id="{9A765BCD-4878-47EB-9795-07B00D37C99A}"/>
              </a:ext>
            </a:extLst>
          </p:cNvPr>
          <p:cNvSpPr>
            <a:spLocks noGrp="1"/>
          </p:cNvSpPr>
          <p:nvPr>
            <p:ph type="body" sz="quarter" idx="15" hasCustomPrompt="1"/>
          </p:nvPr>
        </p:nvSpPr>
        <p:spPr>
          <a:xfrm>
            <a:off x="8972416" y="2708275"/>
            <a:ext cx="3000509" cy="3077200"/>
          </a:xfrm>
          <a:prstGeom prst="rect">
            <a:avLst/>
          </a:prstGeom>
          <a:solidFill>
            <a:schemeClr val="accent3"/>
          </a:solidFill>
        </p:spPr>
        <p:txBody>
          <a:bodyPr/>
          <a:lstStyle>
            <a:lvl1pPr marL="0" indent="0">
              <a:buNone/>
              <a:defRPr/>
            </a:lvl1pPr>
          </a:lstStyle>
          <a:p>
            <a:pPr lvl="0"/>
            <a:r>
              <a:rPr lang="da-DK"/>
              <a:t> </a:t>
            </a:r>
          </a:p>
        </p:txBody>
      </p:sp>
      <p:sp>
        <p:nvSpPr>
          <p:cNvPr id="17" name="Pladsholder til billede 16">
            <a:extLst>
              <a:ext uri="{FF2B5EF4-FFF2-40B4-BE49-F238E27FC236}">
                <a16:creationId xmlns:a16="http://schemas.microsoft.com/office/drawing/2014/main" id="{B2FAAA47-6E78-4D57-AEA6-DCA27A0C7BF7}"/>
              </a:ext>
            </a:extLst>
          </p:cNvPr>
          <p:cNvSpPr>
            <a:spLocks noGrp="1"/>
          </p:cNvSpPr>
          <p:nvPr>
            <p:ph type="pic" sz="quarter" idx="16" hasCustomPrompt="1"/>
          </p:nvPr>
        </p:nvSpPr>
        <p:spPr>
          <a:xfrm>
            <a:off x="9827839" y="3602037"/>
            <a:ext cx="1328738" cy="1270000"/>
          </a:xfrm>
          <a:prstGeom prst="rect">
            <a:avLst/>
          </a:prstGeom>
        </p:spPr>
        <p:txBody>
          <a:bodyPr wrap="none" lIns="0" tIns="0" bIns="540000" anchor="ctr" anchorCtr="0">
            <a:normAutofit/>
          </a:bodyPr>
          <a:lstStyle>
            <a:lvl1pPr marL="0" indent="0" algn="ctr">
              <a:buNone/>
              <a:defRPr sz="1000"/>
            </a:lvl1pPr>
          </a:lstStyle>
          <a:p>
            <a:r>
              <a:rPr lang="da-DK"/>
              <a:t>Indsæt ikon her</a:t>
            </a:r>
          </a:p>
        </p:txBody>
      </p:sp>
      <p:sp>
        <p:nvSpPr>
          <p:cNvPr id="20" name="Rektangel 19">
            <a:extLst>
              <a:ext uri="{FF2B5EF4-FFF2-40B4-BE49-F238E27FC236}">
                <a16:creationId xmlns:a16="http://schemas.microsoft.com/office/drawing/2014/main" id="{511B6CAF-EDB8-4255-85E1-D3277A2A5493}"/>
              </a:ext>
            </a:extLst>
          </p:cNvPr>
          <p:cNvSpPr/>
          <p:nvPr userDrawn="1"/>
        </p:nvSpPr>
        <p:spPr>
          <a:xfrm>
            <a:off x="8966700" y="5786750"/>
            <a:ext cx="3011939" cy="856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Pladsholder til tekst 21">
            <a:extLst>
              <a:ext uri="{FF2B5EF4-FFF2-40B4-BE49-F238E27FC236}">
                <a16:creationId xmlns:a16="http://schemas.microsoft.com/office/drawing/2014/main" id="{DF43E0BD-EEFB-452F-A2A7-969756B33193}"/>
              </a:ext>
            </a:extLst>
          </p:cNvPr>
          <p:cNvSpPr>
            <a:spLocks noGrp="1"/>
          </p:cNvSpPr>
          <p:nvPr>
            <p:ph type="body" sz="quarter" idx="17" hasCustomPrompt="1"/>
          </p:nvPr>
        </p:nvSpPr>
        <p:spPr>
          <a:xfrm>
            <a:off x="9066236" y="5863970"/>
            <a:ext cx="2807153" cy="702185"/>
          </a:xfrm>
          <a:prstGeom prst="rect">
            <a:avLst/>
          </a:prstGeom>
        </p:spPr>
        <p:txBody>
          <a:bodyPr tIns="0" anchor="ctr" anchorCtr="0"/>
          <a:lstStyle>
            <a:lvl1pPr marL="0" indent="0" algn="ctr">
              <a:buNone/>
              <a:defRPr>
                <a:solidFill>
                  <a:schemeClr val="bg1"/>
                </a:solidFill>
              </a:defRPr>
            </a:lvl1pPr>
          </a:lstStyle>
          <a:p>
            <a:pPr lvl="0"/>
            <a:r>
              <a:rPr lang="da-DK"/>
              <a:t>Tekst reference</a:t>
            </a:r>
          </a:p>
        </p:txBody>
      </p:sp>
      <p:sp>
        <p:nvSpPr>
          <p:cNvPr id="24" name="Pladsholder til tekst 23">
            <a:extLst>
              <a:ext uri="{FF2B5EF4-FFF2-40B4-BE49-F238E27FC236}">
                <a16:creationId xmlns:a16="http://schemas.microsoft.com/office/drawing/2014/main" id="{C52CB38E-E2E9-4F89-841B-F419BBFAB350}"/>
              </a:ext>
            </a:extLst>
          </p:cNvPr>
          <p:cNvSpPr>
            <a:spLocks noGrp="1"/>
          </p:cNvSpPr>
          <p:nvPr>
            <p:ph type="body" sz="quarter" idx="18" hasCustomPrompt="1"/>
          </p:nvPr>
        </p:nvSpPr>
        <p:spPr>
          <a:xfrm>
            <a:off x="834521" y="1177469"/>
            <a:ext cx="7181321" cy="3981672"/>
          </a:xfrm>
          <a:prstGeom prst="rect">
            <a:avLst/>
          </a:prstGeom>
        </p:spPr>
        <p:txBody>
          <a:bodyPr>
            <a:normAutofit/>
          </a:bodyPr>
          <a:lstStyle>
            <a:lvl1pPr marL="0" indent="0">
              <a:lnSpc>
                <a:spcPct val="90000"/>
              </a:lnSpc>
              <a:spcBef>
                <a:spcPts val="0"/>
              </a:spcBef>
              <a:buNone/>
              <a:defRPr sz="6000" b="1">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a-DK"/>
              <a:t>Klik for at tilføje en tekst</a:t>
            </a:r>
          </a:p>
        </p:txBody>
      </p:sp>
      <p:sp>
        <p:nvSpPr>
          <p:cNvPr id="2" name="Pladsholder til sidefod 1">
            <a:extLst>
              <a:ext uri="{FF2B5EF4-FFF2-40B4-BE49-F238E27FC236}">
                <a16:creationId xmlns:a16="http://schemas.microsoft.com/office/drawing/2014/main" id="{F9F6211B-FCFA-47D2-9093-929A5F84F982}"/>
              </a:ext>
            </a:extLst>
          </p:cNvPr>
          <p:cNvSpPr>
            <a:spLocks noGrp="1"/>
          </p:cNvSpPr>
          <p:nvPr>
            <p:ph type="ftr" sz="quarter" idx="19"/>
          </p:nvPr>
        </p:nvSpPr>
        <p:spPr/>
        <p:txBody>
          <a:bodyPr/>
          <a:lstStyle>
            <a:lvl1pPr>
              <a:defRPr>
                <a:solidFill>
                  <a:schemeClr val="bg1"/>
                </a:solidFill>
              </a:defRPr>
            </a:lvl1pPr>
          </a:lstStyle>
          <a:p>
            <a:endParaRPr lang="da-DK"/>
          </a:p>
        </p:txBody>
      </p:sp>
      <p:sp>
        <p:nvSpPr>
          <p:cNvPr id="14" name="Pladsholder til tekst 12">
            <a:extLst>
              <a:ext uri="{FF2B5EF4-FFF2-40B4-BE49-F238E27FC236}">
                <a16:creationId xmlns:a16="http://schemas.microsoft.com/office/drawing/2014/main" id="{49A6BC03-7D40-49F6-8BDD-C4285E6B2122}"/>
              </a:ext>
            </a:extLst>
          </p:cNvPr>
          <p:cNvSpPr>
            <a:spLocks noGrp="1"/>
          </p:cNvSpPr>
          <p:nvPr>
            <p:ph type="body" sz="quarter" idx="20"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1765315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med mosaik">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199F0783-0633-4FC4-B47A-AD6E13CB63D2}"/>
              </a:ext>
            </a:extLst>
          </p:cNvPr>
          <p:cNvSpPr/>
          <p:nvPr userDrawn="1"/>
        </p:nvSpPr>
        <p:spPr>
          <a:xfrm>
            <a:off x="9930388" y="-1"/>
            <a:ext cx="2261611" cy="343799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16" name="Pladsholder til billede 15">
            <a:extLst>
              <a:ext uri="{FF2B5EF4-FFF2-40B4-BE49-F238E27FC236}">
                <a16:creationId xmlns:a16="http://schemas.microsoft.com/office/drawing/2014/main" id="{ABA8FCB3-D9C0-4342-80B9-D5DB0AE37F6C}"/>
              </a:ext>
            </a:extLst>
          </p:cNvPr>
          <p:cNvSpPr>
            <a:spLocks noGrp="1"/>
          </p:cNvSpPr>
          <p:nvPr>
            <p:ph type="pic" sz="quarter" idx="20" hasCustomPrompt="1"/>
          </p:nvPr>
        </p:nvSpPr>
        <p:spPr>
          <a:xfrm>
            <a:off x="10611193" y="1279525"/>
            <a:ext cx="900000" cy="900000"/>
          </a:xfrm>
          <a:prstGeom prst="rect">
            <a:avLst/>
          </a:prstGeom>
        </p:spPr>
        <p:txBody>
          <a:bodyPr wrap="none" tIns="0" bIns="540000" anchor="ctr" anchorCtr="0">
            <a:normAutofit/>
          </a:bodyPr>
          <a:lstStyle>
            <a:lvl1pPr marL="0" indent="0" algn="ctr">
              <a:buNone/>
              <a:defRPr sz="1000"/>
            </a:lvl1pPr>
          </a:lstStyle>
          <a:p>
            <a:r>
              <a:rPr lang="da-DK"/>
              <a:t>Indsæt evt. ikon her</a:t>
            </a:r>
          </a:p>
        </p:txBody>
      </p:sp>
      <p:sp>
        <p:nvSpPr>
          <p:cNvPr id="7" name="Pladsholder til slidenummer 6">
            <a:extLst>
              <a:ext uri="{FF2B5EF4-FFF2-40B4-BE49-F238E27FC236}">
                <a16:creationId xmlns:a16="http://schemas.microsoft.com/office/drawing/2014/main" id="{67BBCA7A-36A3-4128-A4CD-B686213671E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8" name="Rektangel 7">
            <a:extLst>
              <a:ext uri="{FF2B5EF4-FFF2-40B4-BE49-F238E27FC236}">
                <a16:creationId xmlns:a16="http://schemas.microsoft.com/office/drawing/2014/main" id="{AC3248DD-0D1D-48EA-8B89-8FF6D51FDC5E}"/>
              </a:ext>
            </a:extLst>
          </p:cNvPr>
          <p:cNvSpPr/>
          <p:nvPr userDrawn="1"/>
        </p:nvSpPr>
        <p:spPr>
          <a:xfrm>
            <a:off x="6971999" y="3438000"/>
            <a:ext cx="1943401" cy="28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9" name="Pladsholder til billede 4">
            <a:extLst>
              <a:ext uri="{FF2B5EF4-FFF2-40B4-BE49-F238E27FC236}">
                <a16:creationId xmlns:a16="http://schemas.microsoft.com/office/drawing/2014/main" id="{D0AD447D-6EFA-4A03-A7EF-812F1CEFD5CF}"/>
              </a:ext>
            </a:extLst>
          </p:cNvPr>
          <p:cNvSpPr>
            <a:spLocks noGrp="1"/>
          </p:cNvSpPr>
          <p:nvPr>
            <p:ph type="pic" sz="quarter" idx="10" hasCustomPrompt="1"/>
          </p:nvPr>
        </p:nvSpPr>
        <p:spPr>
          <a:xfrm>
            <a:off x="6971999" y="0"/>
            <a:ext cx="2958388" cy="3438000"/>
          </a:xfrm>
          <a:prstGeom prst="rect">
            <a:avLst/>
          </a:prstGeom>
          <a:solidFill>
            <a:schemeClr val="bg1">
              <a:lumMod val="95000"/>
            </a:schemeClr>
          </a:solidFill>
        </p:spPr>
        <p:txBody>
          <a:bodyPr lIns="0" tIns="0" rIns="0" bIns="540000" anchor="ctr" anchorCtr="0">
            <a:normAutofit/>
          </a:bodyPr>
          <a:lstStyle>
            <a:lvl1pPr marL="0" indent="0" algn="ctr">
              <a:buNone/>
              <a:defRPr sz="800"/>
            </a:lvl1pPr>
          </a:lstStyle>
          <a:p>
            <a:r>
              <a:rPr lang="da-DK" sz="1000"/>
              <a:t>Indsæt billede tryk på ikon</a:t>
            </a:r>
            <a:endParaRPr lang="da-DK"/>
          </a:p>
        </p:txBody>
      </p:sp>
      <p:sp>
        <p:nvSpPr>
          <p:cNvPr id="10" name="Pladsholder til billede 4">
            <a:extLst>
              <a:ext uri="{FF2B5EF4-FFF2-40B4-BE49-F238E27FC236}">
                <a16:creationId xmlns:a16="http://schemas.microsoft.com/office/drawing/2014/main" id="{BDCF9686-7631-4C0D-845E-D7D98B2FEADA}"/>
              </a:ext>
            </a:extLst>
          </p:cNvPr>
          <p:cNvSpPr>
            <a:spLocks noGrp="1"/>
          </p:cNvSpPr>
          <p:nvPr>
            <p:ph type="pic" sz="quarter" idx="18" hasCustomPrompt="1"/>
          </p:nvPr>
        </p:nvSpPr>
        <p:spPr>
          <a:xfrm>
            <a:off x="8915400" y="3438000"/>
            <a:ext cx="3276599" cy="2880000"/>
          </a:xfrm>
          <a:prstGeom prst="rect">
            <a:avLst/>
          </a:prstGeom>
          <a:solidFill>
            <a:schemeClr val="bg1">
              <a:lumMod val="95000"/>
            </a:schemeClr>
          </a:solidFill>
          <a:ln>
            <a:noFill/>
          </a:ln>
        </p:spPr>
        <p:txBody>
          <a:bodyPr lIns="0" tIns="0" rIns="0" bIns="540000" anchor="ctr" anchorCtr="0">
            <a:normAutofit/>
          </a:bodyPr>
          <a:lstStyle>
            <a:lvl1pPr marL="0" indent="0" algn="ctr">
              <a:buNone/>
              <a:defRPr sz="800"/>
            </a:lvl1pPr>
          </a:lstStyle>
          <a:p>
            <a:r>
              <a:rPr lang="da-DK" sz="1000"/>
              <a:t>Indsæt billede tryk på ikon</a:t>
            </a:r>
            <a:endParaRPr lang="da-DK"/>
          </a:p>
        </p:txBody>
      </p:sp>
      <p:sp>
        <p:nvSpPr>
          <p:cNvPr id="12" name="Rektangel 11">
            <a:extLst>
              <a:ext uri="{FF2B5EF4-FFF2-40B4-BE49-F238E27FC236}">
                <a16:creationId xmlns:a16="http://schemas.microsoft.com/office/drawing/2014/main" id="{323B9CC8-E7DC-4F2A-9332-CCEA1789BD1A}"/>
              </a:ext>
            </a:extLst>
          </p:cNvPr>
          <p:cNvSpPr/>
          <p:nvPr userDrawn="1"/>
        </p:nvSpPr>
        <p:spPr>
          <a:xfrm>
            <a:off x="6973200" y="6300001"/>
            <a:ext cx="5218800" cy="5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15" name="Pladsholder til tekst 21">
            <a:extLst>
              <a:ext uri="{FF2B5EF4-FFF2-40B4-BE49-F238E27FC236}">
                <a16:creationId xmlns:a16="http://schemas.microsoft.com/office/drawing/2014/main" id="{40C86BDB-CB71-4D7F-B081-7FF0F1D90197}"/>
              </a:ext>
            </a:extLst>
          </p:cNvPr>
          <p:cNvSpPr>
            <a:spLocks noGrp="1"/>
          </p:cNvSpPr>
          <p:nvPr>
            <p:ph type="body" sz="quarter" idx="19" hasCustomPrompt="1"/>
          </p:nvPr>
        </p:nvSpPr>
        <p:spPr>
          <a:xfrm>
            <a:off x="7000539" y="6416040"/>
            <a:ext cx="5130501" cy="380448"/>
          </a:xfrm>
          <a:prstGeom prst="rect">
            <a:avLst/>
          </a:prstGeom>
        </p:spPr>
        <p:txBody>
          <a:bodyPr tIns="0" anchor="ctr" anchorCtr="0"/>
          <a:lstStyle>
            <a:lvl1pPr marL="0" indent="0" algn="ctr">
              <a:buNone/>
              <a:defRPr>
                <a:solidFill>
                  <a:schemeClr val="bg1"/>
                </a:solidFill>
              </a:defRPr>
            </a:lvl1pPr>
          </a:lstStyle>
          <a:p>
            <a:pPr lvl="0"/>
            <a:r>
              <a:rPr lang="da-DK"/>
              <a:t>Kort tekst</a:t>
            </a:r>
          </a:p>
        </p:txBody>
      </p:sp>
      <p:sp>
        <p:nvSpPr>
          <p:cNvPr id="17" name="Pladsholder til billede 15">
            <a:extLst>
              <a:ext uri="{FF2B5EF4-FFF2-40B4-BE49-F238E27FC236}">
                <a16:creationId xmlns:a16="http://schemas.microsoft.com/office/drawing/2014/main" id="{EAC0D0EE-3CEC-4439-8DA1-D5E09B24ED9C}"/>
              </a:ext>
            </a:extLst>
          </p:cNvPr>
          <p:cNvSpPr>
            <a:spLocks noGrp="1"/>
          </p:cNvSpPr>
          <p:nvPr>
            <p:ph type="pic" sz="quarter" idx="21" hasCustomPrompt="1"/>
          </p:nvPr>
        </p:nvSpPr>
        <p:spPr>
          <a:xfrm>
            <a:off x="7493699" y="4419000"/>
            <a:ext cx="900000" cy="900000"/>
          </a:xfrm>
          <a:prstGeom prst="rect">
            <a:avLst/>
          </a:prstGeom>
        </p:spPr>
        <p:txBody>
          <a:bodyPr tIns="0" bIns="540000" anchor="ctr" anchorCtr="0">
            <a:normAutofit/>
          </a:bodyPr>
          <a:lstStyle>
            <a:lvl1pPr marL="0" indent="0" algn="ctr">
              <a:buNone/>
              <a:defRPr sz="1000"/>
            </a:lvl1pPr>
          </a:lstStyle>
          <a:p>
            <a:r>
              <a:rPr lang="da-DK"/>
              <a:t>Indsæt evt. ikon her</a:t>
            </a:r>
          </a:p>
        </p:txBody>
      </p:sp>
      <p:sp>
        <p:nvSpPr>
          <p:cNvPr id="18" name="Titel 1">
            <a:extLst>
              <a:ext uri="{FF2B5EF4-FFF2-40B4-BE49-F238E27FC236}">
                <a16:creationId xmlns:a16="http://schemas.microsoft.com/office/drawing/2014/main" id="{DEF9D738-8C99-4C68-8C55-8BFD5C65A717}"/>
              </a:ext>
            </a:extLst>
          </p:cNvPr>
          <p:cNvSpPr>
            <a:spLocks noGrp="1"/>
          </p:cNvSpPr>
          <p:nvPr>
            <p:ph type="title" hasCustomPrompt="1"/>
          </p:nvPr>
        </p:nvSpPr>
        <p:spPr>
          <a:xfrm>
            <a:off x="406800" y="1443226"/>
            <a:ext cx="5662379" cy="1909574"/>
          </a:xfrm>
          <a:prstGeom prst="rect">
            <a:avLst/>
          </a:prstGeom>
        </p:spPr>
        <p:txBody>
          <a:bodyPr wrap="square" anchor="ctr" anchorCtr="0">
            <a:noAutofit/>
          </a:bodyPr>
          <a:lstStyle>
            <a:lvl1pPr>
              <a:defRPr sz="4400">
                <a:solidFill>
                  <a:schemeClr val="accent2"/>
                </a:solidFill>
              </a:defRPr>
            </a:lvl1pPr>
          </a:lstStyle>
          <a:p>
            <a:r>
              <a:rPr lang="da-DK"/>
              <a:t>Stor tekst med et klart budskab kan stå her</a:t>
            </a:r>
          </a:p>
        </p:txBody>
      </p:sp>
      <p:sp>
        <p:nvSpPr>
          <p:cNvPr id="20" name="Pladsholder til tekst 19">
            <a:extLst>
              <a:ext uri="{FF2B5EF4-FFF2-40B4-BE49-F238E27FC236}">
                <a16:creationId xmlns:a16="http://schemas.microsoft.com/office/drawing/2014/main" id="{31184FAF-9C91-439E-A3C3-919B50919E94}"/>
              </a:ext>
            </a:extLst>
          </p:cNvPr>
          <p:cNvSpPr>
            <a:spLocks noGrp="1"/>
          </p:cNvSpPr>
          <p:nvPr>
            <p:ph type="body" sz="quarter" idx="22" hasCustomPrompt="1"/>
          </p:nvPr>
        </p:nvSpPr>
        <p:spPr>
          <a:xfrm>
            <a:off x="406800" y="3687763"/>
            <a:ext cx="5662379" cy="1997075"/>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tilføj tekst</a:t>
            </a:r>
          </a:p>
        </p:txBody>
      </p:sp>
      <p:sp>
        <p:nvSpPr>
          <p:cNvPr id="2" name="Pladsholder til sidefod 1">
            <a:extLst>
              <a:ext uri="{FF2B5EF4-FFF2-40B4-BE49-F238E27FC236}">
                <a16:creationId xmlns:a16="http://schemas.microsoft.com/office/drawing/2014/main" id="{8866AE32-58C7-4A07-BF5A-D72B5B84728D}"/>
              </a:ext>
            </a:extLst>
          </p:cNvPr>
          <p:cNvSpPr>
            <a:spLocks noGrp="1"/>
          </p:cNvSpPr>
          <p:nvPr>
            <p:ph type="ftr" sz="quarter" idx="23"/>
          </p:nvPr>
        </p:nvSpPr>
        <p:spPr/>
        <p:txBody>
          <a:bodyPr/>
          <a:lstStyle/>
          <a:p>
            <a:endParaRPr lang="da-DK"/>
          </a:p>
        </p:txBody>
      </p:sp>
    </p:spTree>
    <p:extLst>
      <p:ext uri="{BB962C8B-B14F-4D97-AF65-F5344CB8AC3E}">
        <p14:creationId xmlns:p14="http://schemas.microsoft.com/office/powerpoint/2010/main" val="4131319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osaik og tekst">
    <p:spTree>
      <p:nvGrpSpPr>
        <p:cNvPr id="1" name=""/>
        <p:cNvGrpSpPr/>
        <p:nvPr/>
      </p:nvGrpSpPr>
      <p:grpSpPr>
        <a:xfrm>
          <a:off x="0" y="0"/>
          <a:ext cx="0" cy="0"/>
          <a:chOff x="0" y="0"/>
          <a:chExt cx="0" cy="0"/>
        </a:xfrm>
      </p:grpSpPr>
      <p:sp>
        <p:nvSpPr>
          <p:cNvPr id="9" name="Pladsholder til billede 4">
            <a:extLst>
              <a:ext uri="{FF2B5EF4-FFF2-40B4-BE49-F238E27FC236}">
                <a16:creationId xmlns:a16="http://schemas.microsoft.com/office/drawing/2014/main" id="{D0AD447D-6EFA-4A03-A7EF-812F1CEFD5CF}"/>
              </a:ext>
            </a:extLst>
          </p:cNvPr>
          <p:cNvSpPr>
            <a:spLocks noGrp="1"/>
          </p:cNvSpPr>
          <p:nvPr>
            <p:ph type="pic" sz="quarter" idx="10" hasCustomPrompt="1"/>
          </p:nvPr>
        </p:nvSpPr>
        <p:spPr>
          <a:xfrm>
            <a:off x="3" y="0"/>
            <a:ext cx="5112000" cy="3438000"/>
          </a:xfrm>
          <a:prstGeom prst="rect">
            <a:avLst/>
          </a:prstGeom>
          <a:solidFill>
            <a:schemeClr val="bg1">
              <a:lumMod val="95000"/>
            </a:schemeClr>
          </a:solidFill>
        </p:spPr>
        <p:txBody>
          <a:bodyPr lIns="0" tIns="0" rIns="0" bIns="540000" anchor="ctr" anchorCtr="0">
            <a:normAutofit/>
          </a:bodyPr>
          <a:lstStyle>
            <a:lvl1pPr marL="0" indent="0" algn="ctr">
              <a:buNone/>
              <a:defRPr sz="1200"/>
            </a:lvl1pPr>
          </a:lstStyle>
          <a:p>
            <a:r>
              <a:rPr lang="da-DK" sz="1000"/>
              <a:t>Indsæt billede tryk på ikon</a:t>
            </a:r>
            <a:endParaRPr lang="da-DK"/>
          </a:p>
        </p:txBody>
      </p:sp>
      <p:sp>
        <p:nvSpPr>
          <p:cNvPr id="7" name="Pladsholder til slidenummer 6">
            <a:extLst>
              <a:ext uri="{FF2B5EF4-FFF2-40B4-BE49-F238E27FC236}">
                <a16:creationId xmlns:a16="http://schemas.microsoft.com/office/drawing/2014/main" id="{67BBCA7A-36A3-4128-A4CD-B686213671E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8" name="Rektangel 7">
            <a:extLst>
              <a:ext uri="{FF2B5EF4-FFF2-40B4-BE49-F238E27FC236}">
                <a16:creationId xmlns:a16="http://schemas.microsoft.com/office/drawing/2014/main" id="{AC3248DD-0D1D-48EA-8B89-8FF6D51FDC5E}"/>
              </a:ext>
            </a:extLst>
          </p:cNvPr>
          <p:cNvSpPr/>
          <p:nvPr userDrawn="1"/>
        </p:nvSpPr>
        <p:spPr>
          <a:xfrm>
            <a:off x="-1199" y="3438000"/>
            <a:ext cx="2234847" cy="28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10" name="Pladsholder til billede 4">
            <a:extLst>
              <a:ext uri="{FF2B5EF4-FFF2-40B4-BE49-F238E27FC236}">
                <a16:creationId xmlns:a16="http://schemas.microsoft.com/office/drawing/2014/main" id="{BDCF9686-7631-4C0D-845E-D7D98B2FEADA}"/>
              </a:ext>
            </a:extLst>
          </p:cNvPr>
          <p:cNvSpPr>
            <a:spLocks noGrp="1"/>
          </p:cNvSpPr>
          <p:nvPr>
            <p:ph type="pic" sz="quarter" idx="18" hasCustomPrompt="1"/>
          </p:nvPr>
        </p:nvSpPr>
        <p:spPr>
          <a:xfrm>
            <a:off x="2233648" y="3438000"/>
            <a:ext cx="2878353" cy="2880000"/>
          </a:xfrm>
          <a:prstGeom prst="rect">
            <a:avLst/>
          </a:prstGeom>
          <a:solidFill>
            <a:schemeClr val="bg1">
              <a:lumMod val="95000"/>
            </a:schemeClr>
          </a:solidFill>
          <a:ln>
            <a:noFill/>
          </a:ln>
        </p:spPr>
        <p:txBody>
          <a:bodyPr lIns="0" tIns="0" rIns="0" bIns="540000" anchor="ctr" anchorCtr="0">
            <a:normAutofit/>
          </a:bodyPr>
          <a:lstStyle>
            <a:lvl1pPr marL="0" indent="0" algn="ctr">
              <a:buNone/>
              <a:defRPr sz="800"/>
            </a:lvl1pPr>
          </a:lstStyle>
          <a:p>
            <a:r>
              <a:rPr lang="da-DK" sz="1000"/>
              <a:t>Indsæt et billede her</a:t>
            </a:r>
            <a:endParaRPr lang="da-DK"/>
          </a:p>
        </p:txBody>
      </p:sp>
      <p:sp>
        <p:nvSpPr>
          <p:cNvPr id="12" name="Rektangel 11">
            <a:extLst>
              <a:ext uri="{FF2B5EF4-FFF2-40B4-BE49-F238E27FC236}">
                <a16:creationId xmlns:a16="http://schemas.microsoft.com/office/drawing/2014/main" id="{323B9CC8-E7DC-4F2A-9332-CCEA1789BD1A}"/>
              </a:ext>
            </a:extLst>
          </p:cNvPr>
          <p:cNvSpPr/>
          <p:nvPr userDrawn="1"/>
        </p:nvSpPr>
        <p:spPr>
          <a:xfrm>
            <a:off x="1" y="6300001"/>
            <a:ext cx="5112000" cy="5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sp>
        <p:nvSpPr>
          <p:cNvPr id="15" name="Pladsholder til tekst 21">
            <a:extLst>
              <a:ext uri="{FF2B5EF4-FFF2-40B4-BE49-F238E27FC236}">
                <a16:creationId xmlns:a16="http://schemas.microsoft.com/office/drawing/2014/main" id="{40C86BDB-CB71-4D7F-B081-7FF0F1D90197}"/>
              </a:ext>
            </a:extLst>
          </p:cNvPr>
          <p:cNvSpPr>
            <a:spLocks noGrp="1"/>
          </p:cNvSpPr>
          <p:nvPr>
            <p:ph type="body" sz="quarter" idx="19" hasCustomPrompt="1"/>
          </p:nvPr>
        </p:nvSpPr>
        <p:spPr>
          <a:xfrm>
            <a:off x="0" y="6463800"/>
            <a:ext cx="5084661" cy="204720"/>
          </a:xfrm>
          <a:prstGeom prst="rect">
            <a:avLst/>
          </a:prstGeom>
        </p:spPr>
        <p:txBody>
          <a:bodyPr tIns="0" anchor="ctr" anchorCtr="0"/>
          <a:lstStyle>
            <a:lvl1pPr marL="0" indent="0" algn="ctr">
              <a:buNone/>
              <a:defRPr>
                <a:solidFill>
                  <a:schemeClr val="bg1"/>
                </a:solidFill>
              </a:defRPr>
            </a:lvl1pPr>
          </a:lstStyle>
          <a:p>
            <a:pPr lvl="0"/>
            <a:r>
              <a:rPr lang="da-DK"/>
              <a:t>Kort tekst</a:t>
            </a:r>
          </a:p>
        </p:txBody>
      </p:sp>
      <p:sp>
        <p:nvSpPr>
          <p:cNvPr id="17" name="Pladsholder til billede 15">
            <a:extLst>
              <a:ext uri="{FF2B5EF4-FFF2-40B4-BE49-F238E27FC236}">
                <a16:creationId xmlns:a16="http://schemas.microsoft.com/office/drawing/2014/main" id="{EAC0D0EE-3CEC-4439-8DA1-D5E09B24ED9C}"/>
              </a:ext>
            </a:extLst>
          </p:cNvPr>
          <p:cNvSpPr>
            <a:spLocks noGrp="1"/>
          </p:cNvSpPr>
          <p:nvPr>
            <p:ph type="pic" sz="quarter" idx="21" hasCustomPrompt="1"/>
          </p:nvPr>
        </p:nvSpPr>
        <p:spPr>
          <a:xfrm>
            <a:off x="621796" y="4428000"/>
            <a:ext cx="900000" cy="900000"/>
          </a:xfrm>
          <a:prstGeom prst="rect">
            <a:avLst/>
          </a:prstGeom>
          <a:noFill/>
        </p:spPr>
        <p:txBody>
          <a:bodyPr tIns="36000" bIns="540000" anchor="ctr" anchorCtr="0">
            <a:normAutofit/>
          </a:bodyPr>
          <a:lstStyle>
            <a:lvl1pPr marL="0" indent="0" algn="ctr">
              <a:buNone/>
              <a:defRPr sz="1000">
                <a:solidFill>
                  <a:schemeClr val="tx1"/>
                </a:solidFill>
              </a:defRPr>
            </a:lvl1pPr>
          </a:lstStyle>
          <a:p>
            <a:r>
              <a:rPr lang="da-DK"/>
              <a:t>Indsæt </a:t>
            </a:r>
            <a:br>
              <a:rPr lang="da-DK"/>
            </a:br>
            <a:r>
              <a:rPr lang="da-DK"/>
              <a:t>evt. ikon her</a:t>
            </a:r>
          </a:p>
        </p:txBody>
      </p:sp>
      <p:sp>
        <p:nvSpPr>
          <p:cNvPr id="18" name="Titel 1">
            <a:extLst>
              <a:ext uri="{FF2B5EF4-FFF2-40B4-BE49-F238E27FC236}">
                <a16:creationId xmlns:a16="http://schemas.microsoft.com/office/drawing/2014/main" id="{DEF9D738-8C99-4C68-8C55-8BFD5C65A717}"/>
              </a:ext>
            </a:extLst>
          </p:cNvPr>
          <p:cNvSpPr>
            <a:spLocks noGrp="1"/>
          </p:cNvSpPr>
          <p:nvPr>
            <p:ph type="title" hasCustomPrompt="1"/>
          </p:nvPr>
        </p:nvSpPr>
        <p:spPr>
          <a:xfrm>
            <a:off x="6096000" y="1443226"/>
            <a:ext cx="4826084" cy="1909574"/>
          </a:xfrm>
          <a:prstGeom prst="rect">
            <a:avLst/>
          </a:prstGeom>
        </p:spPr>
        <p:txBody>
          <a:bodyPr wrap="square" anchor="ctr" anchorCtr="0">
            <a:noAutofit/>
          </a:bodyPr>
          <a:lstStyle>
            <a:lvl1pPr>
              <a:defRPr sz="4400">
                <a:solidFill>
                  <a:schemeClr val="accent2"/>
                </a:solidFill>
              </a:defRPr>
            </a:lvl1pPr>
          </a:lstStyle>
          <a:p>
            <a:r>
              <a:rPr lang="da-DK"/>
              <a:t>Stor tekst med et klart budskab kan stå her</a:t>
            </a:r>
          </a:p>
        </p:txBody>
      </p:sp>
      <p:sp>
        <p:nvSpPr>
          <p:cNvPr id="20" name="Pladsholder til tekst 19">
            <a:extLst>
              <a:ext uri="{FF2B5EF4-FFF2-40B4-BE49-F238E27FC236}">
                <a16:creationId xmlns:a16="http://schemas.microsoft.com/office/drawing/2014/main" id="{31184FAF-9C91-439E-A3C3-919B50919E94}"/>
              </a:ext>
            </a:extLst>
          </p:cNvPr>
          <p:cNvSpPr>
            <a:spLocks noGrp="1"/>
          </p:cNvSpPr>
          <p:nvPr>
            <p:ph type="body" sz="quarter" idx="22" hasCustomPrompt="1"/>
          </p:nvPr>
        </p:nvSpPr>
        <p:spPr>
          <a:xfrm>
            <a:off x="6096000" y="3687763"/>
            <a:ext cx="4826084" cy="1997075"/>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tilføj tekst</a:t>
            </a:r>
          </a:p>
        </p:txBody>
      </p:sp>
      <p:sp>
        <p:nvSpPr>
          <p:cNvPr id="2" name="Pladsholder til sidefod 1">
            <a:extLst>
              <a:ext uri="{FF2B5EF4-FFF2-40B4-BE49-F238E27FC236}">
                <a16:creationId xmlns:a16="http://schemas.microsoft.com/office/drawing/2014/main" id="{A42BC497-E852-4261-AA67-2DC40C84A2E1}"/>
              </a:ext>
            </a:extLst>
          </p:cNvPr>
          <p:cNvSpPr>
            <a:spLocks noGrp="1"/>
          </p:cNvSpPr>
          <p:nvPr>
            <p:ph type="ftr" sz="quarter" idx="23"/>
          </p:nvPr>
        </p:nvSpPr>
        <p:spPr/>
        <p:txBody>
          <a:bodyPr/>
          <a:lstStyle>
            <a:lvl1pPr>
              <a:defRPr>
                <a:solidFill>
                  <a:schemeClr val="bg1"/>
                </a:solidFill>
              </a:defRPr>
            </a:lvl1pPr>
          </a:lstStyle>
          <a:p>
            <a:endParaRPr lang="da-DK"/>
          </a:p>
        </p:txBody>
      </p:sp>
    </p:spTree>
    <p:extLst>
      <p:ext uri="{BB962C8B-B14F-4D97-AF65-F5344CB8AC3E}">
        <p14:creationId xmlns:p14="http://schemas.microsoft.com/office/powerpoint/2010/main" val="429753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ort billede - lidt tekst 1">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74B64526-14ED-405A-B2F5-2FDA772ECC6F}"/>
              </a:ext>
            </a:extLst>
          </p:cNvPr>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vert="horz" lIns="0" tIns="0" rIns="0" bIns="900000" rtlCol="0" anchor="ctr" anchorCtr="0">
            <a:normAutofit/>
          </a:bodyPr>
          <a:lstStyle>
            <a:lvl1pPr algn="ctr">
              <a:defRPr lang="da-DK" sz="1200" dirty="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10" name="Pladsholder til tekst 9">
            <a:extLst>
              <a:ext uri="{FF2B5EF4-FFF2-40B4-BE49-F238E27FC236}">
                <a16:creationId xmlns:a16="http://schemas.microsoft.com/office/drawing/2014/main" id="{5925DBA7-4C84-4A3E-BE4B-B35097FF6339}"/>
              </a:ext>
            </a:extLst>
          </p:cNvPr>
          <p:cNvSpPr>
            <a:spLocks noGrp="1"/>
          </p:cNvSpPr>
          <p:nvPr>
            <p:ph type="body" sz="quarter" idx="14" hasCustomPrompt="1"/>
          </p:nvPr>
        </p:nvSpPr>
        <p:spPr>
          <a:xfrm>
            <a:off x="406800" y="3061550"/>
            <a:ext cx="3938685" cy="2679700"/>
          </a:xfrm>
          <a:prstGeom prst="rect">
            <a:avLst/>
          </a:prstGeom>
        </p:spPr>
        <p:txBody>
          <a:bodyPr/>
          <a:lstStyle>
            <a:lvl1pPr marL="0" indent="0">
              <a:lnSpc>
                <a:spcPct val="100000"/>
              </a:lnSpc>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skriv din tekst her</a:t>
            </a:r>
          </a:p>
        </p:txBody>
      </p:sp>
      <p:sp>
        <p:nvSpPr>
          <p:cNvPr id="7" name="Pladsholder til slidenummer 6">
            <a:extLst>
              <a:ext uri="{FF2B5EF4-FFF2-40B4-BE49-F238E27FC236}">
                <a16:creationId xmlns:a16="http://schemas.microsoft.com/office/drawing/2014/main" id="{24A5820C-AE6E-4F0F-9BB0-DF675D2F7648}"/>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Pladsholder til sidefod 1">
            <a:extLst>
              <a:ext uri="{FF2B5EF4-FFF2-40B4-BE49-F238E27FC236}">
                <a16:creationId xmlns:a16="http://schemas.microsoft.com/office/drawing/2014/main" id="{621958C1-534E-4F65-9189-6E5572855B64}"/>
              </a:ext>
            </a:extLst>
          </p:cNvPr>
          <p:cNvSpPr>
            <a:spLocks noGrp="1"/>
          </p:cNvSpPr>
          <p:nvPr>
            <p:ph type="ftr" sz="quarter" idx="17"/>
          </p:nvPr>
        </p:nvSpPr>
        <p:spPr/>
        <p:txBody>
          <a:bodyPr/>
          <a:lstStyle>
            <a:lvl1pPr>
              <a:defRPr>
                <a:solidFill>
                  <a:schemeClr val="bg1"/>
                </a:solidFill>
              </a:defRPr>
            </a:lvl1pPr>
          </a:lstStyle>
          <a:p>
            <a:endParaRPr lang="da-DK"/>
          </a:p>
        </p:txBody>
      </p:sp>
      <p:sp>
        <p:nvSpPr>
          <p:cNvPr id="11" name="Pladsholder til tekst 11">
            <a:extLst>
              <a:ext uri="{FF2B5EF4-FFF2-40B4-BE49-F238E27FC236}">
                <a16:creationId xmlns:a16="http://schemas.microsoft.com/office/drawing/2014/main" id="{38818D71-6768-44AF-B16F-B9C250671449}"/>
              </a:ext>
            </a:extLst>
          </p:cNvPr>
          <p:cNvSpPr>
            <a:spLocks noGrp="1"/>
          </p:cNvSpPr>
          <p:nvPr>
            <p:ph type="body" sz="quarter" idx="15" hasCustomPrompt="1"/>
          </p:nvPr>
        </p:nvSpPr>
        <p:spPr>
          <a:xfrm>
            <a:off x="406800" y="1116750"/>
            <a:ext cx="3938686" cy="1527175"/>
          </a:xfrm>
          <a:prstGeom prst="rect">
            <a:avLst/>
          </a:prstGeom>
        </p:spPr>
        <p:txBody>
          <a:bodyPr anchor="b">
            <a:normAutofit/>
          </a:bodyPr>
          <a:lstStyle>
            <a:lvl1pPr marL="0" indent="0">
              <a:buNone/>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a-DK"/>
              <a:t>Overskrift</a:t>
            </a:r>
          </a:p>
        </p:txBody>
      </p:sp>
      <p:sp>
        <p:nvSpPr>
          <p:cNvPr id="9" name="Pladsholder til tekst 12">
            <a:extLst>
              <a:ext uri="{FF2B5EF4-FFF2-40B4-BE49-F238E27FC236}">
                <a16:creationId xmlns:a16="http://schemas.microsoft.com/office/drawing/2014/main" id="{A9ADFFAF-D0D9-445D-82D6-1F0891C79605}"/>
              </a:ext>
            </a:extLst>
          </p:cNvPr>
          <p:cNvSpPr>
            <a:spLocks noGrp="1"/>
          </p:cNvSpPr>
          <p:nvPr>
            <p:ph type="body" sz="quarter" idx="20"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93385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ort billede - lidt tekst 2">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74B64526-14ED-405A-B2F5-2FDA772ECC6F}"/>
              </a:ext>
            </a:extLst>
          </p:cNvPr>
          <p:cNvSpPr>
            <a:spLocks noGrp="1"/>
          </p:cNvSpPr>
          <p:nvPr>
            <p:ph type="pic" sz="quarter" idx="13" hasCustomPrompt="1"/>
          </p:nvPr>
        </p:nvSpPr>
        <p:spPr>
          <a:xfrm>
            <a:off x="0" y="0"/>
            <a:ext cx="12192000" cy="6858000"/>
          </a:xfrm>
          <a:prstGeom prst="rect">
            <a:avLst/>
          </a:prstGeom>
          <a:blipFill>
            <a:blip r:embed="rId2"/>
            <a:srcRect/>
            <a:stretch>
              <a:fillRect/>
            </a:stretch>
          </a:blipFill>
        </p:spPr>
        <p:txBody>
          <a:bodyPr lIns="5220000" tIns="3060000" bIns="432000"/>
          <a:lstStyle>
            <a:lvl1pPr marL="0" marR="0" indent="0" algn="l" defTabSz="914400" rtl="0" eaLnBrk="1" fontAlgn="auto" latinLnBrk="0" hangingPunct="1">
              <a:lnSpc>
                <a:spcPct val="90000"/>
              </a:lnSpc>
              <a:spcBef>
                <a:spcPts val="1000"/>
              </a:spcBef>
              <a:spcAft>
                <a:spcPts val="0"/>
              </a:spcAft>
              <a:buClrTx/>
              <a:buSzTx/>
              <a:buFontTx/>
              <a:buNone/>
              <a:tabLst/>
              <a:defRPr sz="1200" b="1">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da-DK"/>
              <a:t>Indsæt billede tryk på ikon</a:t>
            </a:r>
          </a:p>
          <a:p>
            <a:endParaRPr lang="da-DK"/>
          </a:p>
        </p:txBody>
      </p:sp>
      <p:sp>
        <p:nvSpPr>
          <p:cNvPr id="7" name="Pladsholder til slidenummer 6">
            <a:extLst>
              <a:ext uri="{FF2B5EF4-FFF2-40B4-BE49-F238E27FC236}">
                <a16:creationId xmlns:a16="http://schemas.microsoft.com/office/drawing/2014/main" id="{24A5820C-AE6E-4F0F-9BB0-DF675D2F7648}"/>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Pladsholder til sidefod 1">
            <a:extLst>
              <a:ext uri="{FF2B5EF4-FFF2-40B4-BE49-F238E27FC236}">
                <a16:creationId xmlns:a16="http://schemas.microsoft.com/office/drawing/2014/main" id="{621958C1-534E-4F65-9189-6E5572855B64}"/>
              </a:ext>
            </a:extLst>
          </p:cNvPr>
          <p:cNvSpPr>
            <a:spLocks noGrp="1"/>
          </p:cNvSpPr>
          <p:nvPr>
            <p:ph type="ftr" sz="quarter" idx="17"/>
          </p:nvPr>
        </p:nvSpPr>
        <p:spPr/>
        <p:txBody>
          <a:bodyPr/>
          <a:lstStyle>
            <a:lvl1pPr>
              <a:defRPr>
                <a:solidFill>
                  <a:schemeClr val="bg1"/>
                </a:solidFill>
              </a:defRPr>
            </a:lvl1pPr>
          </a:lstStyle>
          <a:p>
            <a:endParaRPr lang="da-DK"/>
          </a:p>
        </p:txBody>
      </p:sp>
      <p:sp>
        <p:nvSpPr>
          <p:cNvPr id="14" name="Pladsholder til tekst 9">
            <a:extLst>
              <a:ext uri="{FF2B5EF4-FFF2-40B4-BE49-F238E27FC236}">
                <a16:creationId xmlns:a16="http://schemas.microsoft.com/office/drawing/2014/main" id="{2AE5BD5F-19AA-407F-9B8F-BCEFC286D7E2}"/>
              </a:ext>
            </a:extLst>
          </p:cNvPr>
          <p:cNvSpPr>
            <a:spLocks noGrp="1"/>
          </p:cNvSpPr>
          <p:nvPr>
            <p:ph type="body" sz="quarter" idx="14" hasCustomPrompt="1"/>
          </p:nvPr>
        </p:nvSpPr>
        <p:spPr>
          <a:xfrm>
            <a:off x="406800" y="3061550"/>
            <a:ext cx="3433763" cy="2679700"/>
          </a:xfrm>
          <a:prstGeom prst="rect">
            <a:avLst/>
          </a:prstGeom>
        </p:spPr>
        <p:txBody>
          <a:bodyPr/>
          <a:lstStyle>
            <a:lvl1pPr marL="0" indent="0">
              <a:lnSpc>
                <a:spcPct val="100000"/>
              </a:lnSpc>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skriv din tekst her</a:t>
            </a:r>
          </a:p>
        </p:txBody>
      </p:sp>
      <p:sp>
        <p:nvSpPr>
          <p:cNvPr id="16" name="Pladsholder til tekst 11">
            <a:extLst>
              <a:ext uri="{FF2B5EF4-FFF2-40B4-BE49-F238E27FC236}">
                <a16:creationId xmlns:a16="http://schemas.microsoft.com/office/drawing/2014/main" id="{86609CEA-19BD-4F1E-B9CD-7EB36C43E673}"/>
              </a:ext>
            </a:extLst>
          </p:cNvPr>
          <p:cNvSpPr>
            <a:spLocks noGrp="1"/>
          </p:cNvSpPr>
          <p:nvPr>
            <p:ph type="body" sz="quarter" idx="15" hasCustomPrompt="1"/>
          </p:nvPr>
        </p:nvSpPr>
        <p:spPr>
          <a:xfrm>
            <a:off x="406800" y="1116750"/>
            <a:ext cx="3433763" cy="1527175"/>
          </a:xfrm>
          <a:prstGeom prst="rect">
            <a:avLst/>
          </a:prstGeom>
        </p:spPr>
        <p:txBody>
          <a:bodyPr anchor="b">
            <a:normAutofit/>
          </a:bodyPr>
          <a:lstStyle>
            <a:lvl1pPr marL="0" indent="0">
              <a:buNone/>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a-DK"/>
              <a:t>Overskrift</a:t>
            </a:r>
          </a:p>
        </p:txBody>
      </p:sp>
      <p:sp>
        <p:nvSpPr>
          <p:cNvPr id="9" name="Pladsholder til tekst 12">
            <a:extLst>
              <a:ext uri="{FF2B5EF4-FFF2-40B4-BE49-F238E27FC236}">
                <a16:creationId xmlns:a16="http://schemas.microsoft.com/office/drawing/2014/main" id="{495D6798-9895-4421-A839-1D48F5EE9B9F}"/>
              </a:ext>
            </a:extLst>
          </p:cNvPr>
          <p:cNvSpPr>
            <a:spLocks noGrp="1"/>
          </p:cNvSpPr>
          <p:nvPr>
            <p:ph type="body" sz="quarter" idx="20" hasCustomPrompt="1"/>
          </p:nvPr>
        </p:nvSpPr>
        <p:spPr>
          <a:xfrm>
            <a:off x="428400" y="6224400"/>
            <a:ext cx="1098000" cy="218091"/>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16443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F892F86-ABCC-4ECC-8024-0DBA0EF3DA58}"/>
              </a:ext>
            </a:extLst>
          </p:cNvPr>
          <p:cNvSpPr/>
          <p:nvPr userDrawn="1"/>
        </p:nvSpPr>
        <p:spPr>
          <a:xfrm>
            <a:off x="3240000" y="215900"/>
            <a:ext cx="8732518" cy="6444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EED0E0C0-707E-94DB-4571-575E2819251C}"/>
              </a:ext>
            </a:extLst>
          </p:cNvPr>
          <p:cNvSpPr/>
          <p:nvPr userDrawn="1"/>
        </p:nvSpPr>
        <p:spPr>
          <a:xfrm>
            <a:off x="214313" y="431800"/>
            <a:ext cx="6048000" cy="5995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el 1">
            <a:extLst>
              <a:ext uri="{FF2B5EF4-FFF2-40B4-BE49-F238E27FC236}">
                <a16:creationId xmlns:a16="http://schemas.microsoft.com/office/drawing/2014/main" id="{C34497AF-177B-EC8D-5544-1A3EC087334B}"/>
              </a:ext>
            </a:extLst>
          </p:cNvPr>
          <p:cNvSpPr>
            <a:spLocks noGrp="1"/>
          </p:cNvSpPr>
          <p:nvPr>
            <p:ph type="title" hasCustomPrompt="1"/>
          </p:nvPr>
        </p:nvSpPr>
        <p:spPr>
          <a:xfrm>
            <a:off x="642937" y="1504335"/>
            <a:ext cx="5384237" cy="1849249"/>
          </a:xfrm>
          <a:prstGeom prst="rect">
            <a:avLst/>
          </a:prstGeom>
        </p:spPr>
        <p:txBody>
          <a:bodyPr anchor="b" anchorCtr="0">
            <a:noAutofit/>
          </a:bodyPr>
          <a:lstStyle>
            <a:lvl1pPr>
              <a:defRPr sz="5400">
                <a:solidFill>
                  <a:schemeClr val="bg1"/>
                </a:solidFill>
              </a:defRPr>
            </a:lvl1pPr>
          </a:lstStyle>
          <a:p>
            <a:r>
              <a:rPr lang="da-DK"/>
              <a:t>PowerPoint</a:t>
            </a:r>
          </a:p>
        </p:txBody>
      </p:sp>
      <p:sp>
        <p:nvSpPr>
          <p:cNvPr id="14" name="Pladsholder til tekst 3">
            <a:extLst>
              <a:ext uri="{FF2B5EF4-FFF2-40B4-BE49-F238E27FC236}">
                <a16:creationId xmlns:a16="http://schemas.microsoft.com/office/drawing/2014/main" id="{92E55250-6736-8F80-6F2D-531147B892EC}"/>
              </a:ext>
            </a:extLst>
          </p:cNvPr>
          <p:cNvSpPr>
            <a:spLocks noGrp="1"/>
          </p:cNvSpPr>
          <p:nvPr>
            <p:ph type="body" sz="quarter" idx="17" hasCustomPrompt="1"/>
          </p:nvPr>
        </p:nvSpPr>
        <p:spPr>
          <a:xfrm>
            <a:off x="642938" y="4527738"/>
            <a:ext cx="5384236" cy="1178612"/>
          </a:xfrm>
          <a:prstGeom prst="rect">
            <a:avLst/>
          </a:prstGeom>
        </p:spPr>
        <p:txBody>
          <a:bodyPr>
            <a:noAutofit/>
          </a:bodyPr>
          <a:lstStyle>
            <a:lvl1pPr marL="0" indent="0">
              <a:lnSpc>
                <a:spcPct val="100000"/>
              </a:lnSpc>
              <a:buNone/>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8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Uddybende beskrivelse af præsentationens indhold </a:t>
            </a:r>
          </a:p>
        </p:txBody>
      </p:sp>
      <p:sp>
        <p:nvSpPr>
          <p:cNvPr id="15" name="Pladsholder til tekst 3">
            <a:extLst>
              <a:ext uri="{FF2B5EF4-FFF2-40B4-BE49-F238E27FC236}">
                <a16:creationId xmlns:a16="http://schemas.microsoft.com/office/drawing/2014/main" id="{5C384707-8EE2-9EA7-FBF5-2352C2CFFC98}"/>
              </a:ext>
            </a:extLst>
          </p:cNvPr>
          <p:cNvSpPr>
            <a:spLocks noGrp="1"/>
          </p:cNvSpPr>
          <p:nvPr>
            <p:ph type="body" sz="quarter" idx="18" hasCustomPrompt="1"/>
          </p:nvPr>
        </p:nvSpPr>
        <p:spPr>
          <a:xfrm>
            <a:off x="642937" y="3353584"/>
            <a:ext cx="5384237" cy="1174154"/>
          </a:xfrm>
          <a:prstGeom prst="rect">
            <a:avLst/>
          </a:prstGeom>
        </p:spPr>
        <p:txBody>
          <a:bodyPr vert="horz" lIns="0" tIns="0" rIns="0" bIns="0" rtlCol="0" anchor="t" anchorCtr="0">
            <a:noAutofit/>
          </a:bodyPr>
          <a:lstStyle>
            <a:lvl1pPr marL="0" indent="0">
              <a:buNone/>
              <a:defRPr lang="da-DK" sz="5400" b="1" dirty="0">
                <a:solidFill>
                  <a:schemeClr val="accent2"/>
                </a:solidFill>
              </a:defRPr>
            </a:lvl1pPr>
          </a:lstStyle>
          <a:p>
            <a:pPr marL="285750" lvl="0" indent="-285750">
              <a:lnSpc>
                <a:spcPct val="90000"/>
              </a:lnSpc>
              <a:spcBef>
                <a:spcPct val="0"/>
              </a:spcBef>
            </a:pPr>
            <a:r>
              <a:rPr lang="da-DK"/>
              <a:t>Skabelon</a:t>
            </a:r>
          </a:p>
        </p:txBody>
      </p:sp>
      <p:sp>
        <p:nvSpPr>
          <p:cNvPr id="16" name="Pladsholder til tekst 12">
            <a:extLst>
              <a:ext uri="{FF2B5EF4-FFF2-40B4-BE49-F238E27FC236}">
                <a16:creationId xmlns:a16="http://schemas.microsoft.com/office/drawing/2014/main" id="{A6FFF544-BEBA-4C7C-BF8C-F252261AE0EF}"/>
              </a:ext>
            </a:extLst>
          </p:cNvPr>
          <p:cNvSpPr>
            <a:spLocks noGrp="1"/>
          </p:cNvSpPr>
          <p:nvPr>
            <p:ph type="body" sz="quarter" idx="20" hasCustomPrompt="1"/>
          </p:nvPr>
        </p:nvSpPr>
        <p:spPr>
          <a:xfrm>
            <a:off x="427901" y="6008399"/>
            <a:ext cx="1090455"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30770194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t billede - lidt tekst 3">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74B64526-14ED-405A-B2F5-2FDA772ECC6F}"/>
              </a:ext>
            </a:extLst>
          </p:cNvPr>
          <p:cNvSpPr>
            <a:spLocks noGrp="1"/>
          </p:cNvSpPr>
          <p:nvPr>
            <p:ph type="pic" sz="quarter" idx="13" hasCustomPrompt="1"/>
          </p:nvPr>
        </p:nvSpPr>
        <p:spPr>
          <a:xfrm>
            <a:off x="0" y="0"/>
            <a:ext cx="12192000" cy="6858000"/>
          </a:xfrm>
          <a:prstGeom prst="rect">
            <a:avLst/>
          </a:prstGeom>
          <a:blipFill>
            <a:blip r:embed="rId2"/>
            <a:srcRect/>
            <a:stretch>
              <a:fillRect/>
            </a:stretch>
          </a:blipFill>
        </p:spPr>
        <p:txBody>
          <a:bodyPr lIns="5184000" tIns="3060000" bIns="432000"/>
          <a:lstStyle>
            <a:lvl1pPr marL="0" marR="0" indent="0" algn="l" defTabSz="914400" rtl="0" eaLnBrk="1" fontAlgn="auto" latinLnBrk="0" hangingPunct="1">
              <a:lnSpc>
                <a:spcPct val="90000"/>
              </a:lnSpc>
              <a:spcBef>
                <a:spcPts val="1000"/>
              </a:spcBef>
              <a:spcAft>
                <a:spcPts val="0"/>
              </a:spcAft>
              <a:buClrTx/>
              <a:buSzTx/>
              <a:buFontTx/>
              <a:buNone/>
              <a:tabLst/>
              <a:defRPr sz="1200" b="1">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da-DK"/>
              <a:t>Indsæt billede tryk på ikon</a:t>
            </a:r>
          </a:p>
          <a:p>
            <a:endParaRPr lang="da-DK"/>
          </a:p>
        </p:txBody>
      </p:sp>
      <p:sp>
        <p:nvSpPr>
          <p:cNvPr id="7" name="Pladsholder til slidenummer 6">
            <a:extLst>
              <a:ext uri="{FF2B5EF4-FFF2-40B4-BE49-F238E27FC236}">
                <a16:creationId xmlns:a16="http://schemas.microsoft.com/office/drawing/2014/main" id="{24A5820C-AE6E-4F0F-9BB0-DF675D2F7648}"/>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Pladsholder til sidefod 1">
            <a:extLst>
              <a:ext uri="{FF2B5EF4-FFF2-40B4-BE49-F238E27FC236}">
                <a16:creationId xmlns:a16="http://schemas.microsoft.com/office/drawing/2014/main" id="{B49E2016-110E-4FB9-A034-271A0D79FD6A}"/>
              </a:ext>
            </a:extLst>
          </p:cNvPr>
          <p:cNvSpPr>
            <a:spLocks noGrp="1"/>
          </p:cNvSpPr>
          <p:nvPr>
            <p:ph type="ftr" sz="quarter" idx="17"/>
          </p:nvPr>
        </p:nvSpPr>
        <p:spPr/>
        <p:txBody>
          <a:bodyPr/>
          <a:lstStyle>
            <a:lvl1pPr>
              <a:defRPr>
                <a:solidFill>
                  <a:schemeClr val="bg1"/>
                </a:solidFill>
              </a:defRPr>
            </a:lvl1pPr>
          </a:lstStyle>
          <a:p>
            <a:endParaRPr lang="da-DK"/>
          </a:p>
        </p:txBody>
      </p:sp>
      <p:sp>
        <p:nvSpPr>
          <p:cNvPr id="13" name="Pladsholder til tekst 9">
            <a:extLst>
              <a:ext uri="{FF2B5EF4-FFF2-40B4-BE49-F238E27FC236}">
                <a16:creationId xmlns:a16="http://schemas.microsoft.com/office/drawing/2014/main" id="{6FCE4D7C-7312-4F69-A1E4-E321990E73B4}"/>
              </a:ext>
            </a:extLst>
          </p:cNvPr>
          <p:cNvSpPr>
            <a:spLocks noGrp="1"/>
          </p:cNvSpPr>
          <p:nvPr>
            <p:ph type="body" sz="quarter" idx="14" hasCustomPrompt="1"/>
          </p:nvPr>
        </p:nvSpPr>
        <p:spPr>
          <a:xfrm>
            <a:off x="406800" y="3061550"/>
            <a:ext cx="3433761" cy="2679700"/>
          </a:xfrm>
          <a:prstGeom prst="rect">
            <a:avLst/>
          </a:prstGeom>
        </p:spPr>
        <p:txBody>
          <a:bodyPr/>
          <a:lstStyle>
            <a:lvl1pPr marL="0" indent="0">
              <a:lnSpc>
                <a:spcPct val="100000"/>
              </a:lnSpc>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skriv din tekst her</a:t>
            </a:r>
          </a:p>
        </p:txBody>
      </p:sp>
      <p:sp>
        <p:nvSpPr>
          <p:cNvPr id="16" name="Pladsholder til tekst 11">
            <a:extLst>
              <a:ext uri="{FF2B5EF4-FFF2-40B4-BE49-F238E27FC236}">
                <a16:creationId xmlns:a16="http://schemas.microsoft.com/office/drawing/2014/main" id="{D2EE78D7-C236-4A12-9B3A-399E6E82F5F0}"/>
              </a:ext>
            </a:extLst>
          </p:cNvPr>
          <p:cNvSpPr>
            <a:spLocks noGrp="1"/>
          </p:cNvSpPr>
          <p:nvPr>
            <p:ph type="body" sz="quarter" idx="15" hasCustomPrompt="1"/>
          </p:nvPr>
        </p:nvSpPr>
        <p:spPr>
          <a:xfrm>
            <a:off x="406800" y="1116750"/>
            <a:ext cx="3433762" cy="1527175"/>
          </a:xfrm>
          <a:prstGeom prst="rect">
            <a:avLst/>
          </a:prstGeom>
        </p:spPr>
        <p:txBody>
          <a:bodyPr anchor="b">
            <a:normAutofit/>
          </a:bodyPr>
          <a:lstStyle>
            <a:lvl1pPr marL="0" indent="0">
              <a:buNone/>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a-DK"/>
              <a:t>Overskrift</a:t>
            </a:r>
          </a:p>
        </p:txBody>
      </p:sp>
      <p:sp>
        <p:nvSpPr>
          <p:cNvPr id="9" name="Pladsholder til tekst 12">
            <a:extLst>
              <a:ext uri="{FF2B5EF4-FFF2-40B4-BE49-F238E27FC236}">
                <a16:creationId xmlns:a16="http://schemas.microsoft.com/office/drawing/2014/main" id="{5F4CF44B-694A-4012-B2CF-D23EFF927BCD}"/>
              </a:ext>
            </a:extLst>
          </p:cNvPr>
          <p:cNvSpPr>
            <a:spLocks noGrp="1"/>
          </p:cNvSpPr>
          <p:nvPr>
            <p:ph type="body" sz="quarter" idx="20" hasCustomPrompt="1"/>
          </p:nvPr>
        </p:nvSpPr>
        <p:spPr>
          <a:xfrm>
            <a:off x="428400" y="6224400"/>
            <a:ext cx="1098000" cy="218091"/>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3197839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t billede - lidt tekst 4">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74B64526-14ED-405A-B2F5-2FDA772ECC6F}"/>
              </a:ext>
            </a:extLst>
          </p:cNvPr>
          <p:cNvSpPr>
            <a:spLocks noGrp="1"/>
          </p:cNvSpPr>
          <p:nvPr>
            <p:ph type="pic" sz="quarter" idx="13" hasCustomPrompt="1"/>
          </p:nvPr>
        </p:nvSpPr>
        <p:spPr>
          <a:xfrm>
            <a:off x="0" y="0"/>
            <a:ext cx="12192000" cy="6858000"/>
          </a:xfrm>
          <a:prstGeom prst="rect">
            <a:avLst/>
          </a:prstGeom>
          <a:blipFill>
            <a:blip r:embed="rId2"/>
            <a:srcRect/>
            <a:stretch>
              <a:fillRect/>
            </a:stretch>
          </a:blipFill>
        </p:spPr>
        <p:txBody>
          <a:bodyPr lIns="5220000" tIns="3060000"/>
          <a:lstStyle>
            <a:lvl1pPr marL="0" marR="0" indent="0" algn="l" defTabSz="914400" rtl="0" eaLnBrk="1" fontAlgn="auto" latinLnBrk="0" hangingPunct="1">
              <a:lnSpc>
                <a:spcPct val="90000"/>
              </a:lnSpc>
              <a:spcBef>
                <a:spcPts val="1000"/>
              </a:spcBef>
              <a:spcAft>
                <a:spcPts val="0"/>
              </a:spcAft>
              <a:buClrTx/>
              <a:buSzTx/>
              <a:buFontTx/>
              <a:buNone/>
              <a:tabLst/>
              <a:defRPr sz="120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da-DK"/>
              <a:t>Indsæt billede tryk på ikon</a:t>
            </a:r>
          </a:p>
          <a:p>
            <a:endParaRPr lang="da-DK"/>
          </a:p>
        </p:txBody>
      </p:sp>
      <p:sp>
        <p:nvSpPr>
          <p:cNvPr id="7" name="Pladsholder til slidenummer 6">
            <a:extLst>
              <a:ext uri="{FF2B5EF4-FFF2-40B4-BE49-F238E27FC236}">
                <a16:creationId xmlns:a16="http://schemas.microsoft.com/office/drawing/2014/main" id="{24A5820C-AE6E-4F0F-9BB0-DF675D2F7648}"/>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Pladsholder til sidefod 1">
            <a:extLst>
              <a:ext uri="{FF2B5EF4-FFF2-40B4-BE49-F238E27FC236}">
                <a16:creationId xmlns:a16="http://schemas.microsoft.com/office/drawing/2014/main" id="{BFA856AB-C6E9-48D8-AAC9-B7BA995AD57A}"/>
              </a:ext>
            </a:extLst>
          </p:cNvPr>
          <p:cNvSpPr>
            <a:spLocks noGrp="1"/>
          </p:cNvSpPr>
          <p:nvPr>
            <p:ph type="ftr" sz="quarter" idx="17"/>
          </p:nvPr>
        </p:nvSpPr>
        <p:spPr/>
        <p:txBody>
          <a:bodyPr/>
          <a:lstStyle>
            <a:lvl1pPr>
              <a:defRPr>
                <a:solidFill>
                  <a:schemeClr val="bg1"/>
                </a:solidFill>
              </a:defRPr>
            </a:lvl1pPr>
          </a:lstStyle>
          <a:p>
            <a:endParaRPr lang="da-DK"/>
          </a:p>
        </p:txBody>
      </p:sp>
      <p:sp>
        <p:nvSpPr>
          <p:cNvPr id="14" name="Pladsholder til tekst 9">
            <a:extLst>
              <a:ext uri="{FF2B5EF4-FFF2-40B4-BE49-F238E27FC236}">
                <a16:creationId xmlns:a16="http://schemas.microsoft.com/office/drawing/2014/main" id="{87DC82DF-0A70-48A4-9C49-C34500F67822}"/>
              </a:ext>
            </a:extLst>
          </p:cNvPr>
          <p:cNvSpPr>
            <a:spLocks noGrp="1"/>
          </p:cNvSpPr>
          <p:nvPr>
            <p:ph type="body" sz="quarter" idx="14" hasCustomPrompt="1"/>
          </p:nvPr>
        </p:nvSpPr>
        <p:spPr>
          <a:xfrm>
            <a:off x="406800" y="3061550"/>
            <a:ext cx="3433762" cy="2679700"/>
          </a:xfrm>
          <a:prstGeom prst="rect">
            <a:avLst/>
          </a:prstGeom>
        </p:spPr>
        <p:txBody>
          <a:bodyPr/>
          <a:lstStyle>
            <a:lvl1pPr marL="0" indent="0">
              <a:lnSpc>
                <a:spcPct val="100000"/>
              </a:lnSpc>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og skriv din tekst her</a:t>
            </a:r>
          </a:p>
        </p:txBody>
      </p:sp>
      <p:sp>
        <p:nvSpPr>
          <p:cNvPr id="15" name="Pladsholder til tekst 11">
            <a:extLst>
              <a:ext uri="{FF2B5EF4-FFF2-40B4-BE49-F238E27FC236}">
                <a16:creationId xmlns:a16="http://schemas.microsoft.com/office/drawing/2014/main" id="{48827152-57A1-400A-A413-9DFD8D5DBCD1}"/>
              </a:ext>
            </a:extLst>
          </p:cNvPr>
          <p:cNvSpPr>
            <a:spLocks noGrp="1"/>
          </p:cNvSpPr>
          <p:nvPr>
            <p:ph type="body" sz="quarter" idx="15" hasCustomPrompt="1"/>
          </p:nvPr>
        </p:nvSpPr>
        <p:spPr>
          <a:xfrm>
            <a:off x="406800" y="1116750"/>
            <a:ext cx="3433764" cy="1527175"/>
          </a:xfrm>
          <a:prstGeom prst="rect">
            <a:avLst/>
          </a:prstGeom>
        </p:spPr>
        <p:txBody>
          <a:bodyPr anchor="b">
            <a:normAutofit/>
          </a:bodyPr>
          <a:lstStyle>
            <a:lvl1pPr marL="0" indent="0">
              <a:buNone/>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a-DK"/>
              <a:t>Overskrift</a:t>
            </a:r>
          </a:p>
        </p:txBody>
      </p:sp>
      <p:sp>
        <p:nvSpPr>
          <p:cNvPr id="9" name="Pladsholder til tekst 12">
            <a:extLst>
              <a:ext uri="{FF2B5EF4-FFF2-40B4-BE49-F238E27FC236}">
                <a16:creationId xmlns:a16="http://schemas.microsoft.com/office/drawing/2014/main" id="{AFD91DD6-0019-4754-99BB-58C5A858F818}"/>
              </a:ext>
            </a:extLst>
          </p:cNvPr>
          <p:cNvSpPr>
            <a:spLocks noGrp="1"/>
          </p:cNvSpPr>
          <p:nvPr>
            <p:ph type="body" sz="quarter" idx="20" hasCustomPrompt="1"/>
          </p:nvPr>
        </p:nvSpPr>
        <p:spPr>
          <a:xfrm>
            <a:off x="428400" y="6224400"/>
            <a:ext cx="1098000" cy="218091"/>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2671722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ort billede med grøn tekstboks">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214313" y="215900"/>
            <a:ext cx="11745254" cy="6426200"/>
          </a:xfrm>
          <a:prstGeom prst="rect">
            <a:avLst/>
          </a:prstGeom>
          <a:solidFill>
            <a:schemeClr val="bg1">
              <a:lumMod val="95000"/>
            </a:schemeClr>
          </a:solidFill>
        </p:spPr>
        <p:txBody>
          <a:bodyPr vert="horz" lIns="0" tIns="0" rIns="0" bIns="936000" rtlCol="0" anchor="ctr" anchorCtr="0">
            <a:normAutofit/>
          </a:bodyPr>
          <a:lstStyle>
            <a:lvl1pPr algn="ctr">
              <a:defRPr lang="da-DK" sz="1200" dirty="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11" name="Pladsholder til tekst 21">
            <a:extLst>
              <a:ext uri="{FF2B5EF4-FFF2-40B4-BE49-F238E27FC236}">
                <a16:creationId xmlns:a16="http://schemas.microsoft.com/office/drawing/2014/main" id="{F9C619FE-463B-49A0-8AFF-7C98939A8C30}"/>
              </a:ext>
            </a:extLst>
          </p:cNvPr>
          <p:cNvSpPr>
            <a:spLocks noGrp="1"/>
          </p:cNvSpPr>
          <p:nvPr>
            <p:ph type="body" sz="quarter" idx="20" hasCustomPrompt="1"/>
          </p:nvPr>
        </p:nvSpPr>
        <p:spPr>
          <a:xfrm>
            <a:off x="8064185" y="4811712"/>
            <a:ext cx="3756340" cy="1677988"/>
          </a:xfrm>
          <a:prstGeom prst="rect">
            <a:avLst/>
          </a:prstGeom>
          <a:solidFill>
            <a:schemeClr val="accent1"/>
          </a:solidFill>
        </p:spPr>
        <p:txBody>
          <a:bodyPr vert="horz" lIns="180000" tIns="180000" rIns="180000" bIns="180000" rtlCol="0" anchor="ctr" anchorCtr="0">
            <a:noAutofit/>
          </a:bodyPr>
          <a:lstStyle>
            <a:lvl1pPr marL="0" indent="0">
              <a:spcBef>
                <a:spcPts val="0"/>
              </a:spcBef>
              <a:buNone/>
              <a:defRPr lang="da-DK" sz="2800" dirty="0">
                <a:solidFill>
                  <a:schemeClr val="bg1"/>
                </a:solidFill>
              </a:defRPr>
            </a:lvl1pPr>
          </a:lstStyle>
          <a:p>
            <a:pPr lvl="0"/>
            <a:r>
              <a:rPr lang="da-DK"/>
              <a:t>Tilføj tekst her</a:t>
            </a:r>
          </a:p>
        </p:txBody>
      </p:sp>
      <p:sp>
        <p:nvSpPr>
          <p:cNvPr id="6" name="Pladsholder til slidenummer 5">
            <a:extLst>
              <a:ext uri="{FF2B5EF4-FFF2-40B4-BE49-F238E27FC236}">
                <a16:creationId xmlns:a16="http://schemas.microsoft.com/office/drawing/2014/main" id="{749360B1-DCE0-4F9C-9B29-D6A4F5F5C037}"/>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2" name="Pladsholder til sidefod 1">
            <a:extLst>
              <a:ext uri="{FF2B5EF4-FFF2-40B4-BE49-F238E27FC236}">
                <a16:creationId xmlns:a16="http://schemas.microsoft.com/office/drawing/2014/main" id="{AC359C05-9148-428B-890B-DC00A4E06474}"/>
              </a:ext>
            </a:extLst>
          </p:cNvPr>
          <p:cNvSpPr>
            <a:spLocks noGrp="1"/>
          </p:cNvSpPr>
          <p:nvPr>
            <p:ph type="ftr" sz="quarter" idx="19"/>
          </p:nvPr>
        </p:nvSpPr>
        <p:spPr/>
        <p:txBody>
          <a:bodyPr/>
          <a:lstStyle>
            <a:lvl1pPr>
              <a:defRPr>
                <a:solidFill>
                  <a:schemeClr val="bg1"/>
                </a:solidFill>
              </a:defRPr>
            </a:lvl1pPr>
          </a:lstStyle>
          <a:p>
            <a:endParaRPr lang="da-DK"/>
          </a:p>
        </p:txBody>
      </p:sp>
      <p:sp>
        <p:nvSpPr>
          <p:cNvPr id="7" name="Pladsholder til tekst 12">
            <a:extLst>
              <a:ext uri="{FF2B5EF4-FFF2-40B4-BE49-F238E27FC236}">
                <a16:creationId xmlns:a16="http://schemas.microsoft.com/office/drawing/2014/main" id="{365AA19B-E1D8-49E8-83A5-CECDC3FAC7B5}"/>
              </a:ext>
            </a:extLst>
          </p:cNvPr>
          <p:cNvSpPr>
            <a:spLocks noGrp="1"/>
          </p:cNvSpPr>
          <p:nvPr>
            <p:ph type="body" sz="quarter" idx="21"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3370290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fakta kasser">
    <p:bg>
      <p:bgPr>
        <a:solidFill>
          <a:schemeClr val="accent3"/>
        </a:solidFill>
        <a:effectLst/>
      </p:bgPr>
    </p:bg>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88F039E4-E419-4640-A483-DAAB0A3CB8AE}"/>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27" name="Pil: pentagon 4">
            <a:extLst>
              <a:ext uri="{FF2B5EF4-FFF2-40B4-BE49-F238E27FC236}">
                <a16:creationId xmlns:a16="http://schemas.microsoft.com/office/drawing/2014/main" id="{80A25870-8935-45EB-9CB5-A0EB5C7A6204}"/>
              </a:ext>
            </a:extLst>
          </p:cNvPr>
          <p:cNvSpPr txBox="1"/>
          <p:nvPr userDrawn="1"/>
        </p:nvSpPr>
        <p:spPr>
          <a:xfrm>
            <a:off x="894808" y="2283853"/>
            <a:ext cx="5087595" cy="1749226"/>
          </a:xfrm>
          <a:prstGeom prst="rect">
            <a:avLst/>
          </a:prstGeom>
          <a:solidFill>
            <a:srgbClr val="2FAA3A"/>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66700" indent="-85725" defTabSz="622300">
              <a:lnSpc>
                <a:spcPct val="90000"/>
              </a:lnSpc>
              <a:spcBef>
                <a:spcPct val="0"/>
              </a:spcBef>
              <a:spcAft>
                <a:spcPct val="35000"/>
              </a:spcAft>
            </a:pPr>
            <a:endParaRPr lang="da-DK" sz="1200" kern="1200">
              <a:solidFill>
                <a:schemeClr val="bg1"/>
              </a:solidFill>
            </a:endParaRPr>
          </a:p>
        </p:txBody>
      </p:sp>
      <p:sp>
        <p:nvSpPr>
          <p:cNvPr id="7" name="Pladsholder til tekst 6">
            <a:extLst>
              <a:ext uri="{FF2B5EF4-FFF2-40B4-BE49-F238E27FC236}">
                <a16:creationId xmlns:a16="http://schemas.microsoft.com/office/drawing/2014/main" id="{5D3EFE49-754B-42EC-9453-74175968F58F}"/>
              </a:ext>
            </a:extLst>
          </p:cNvPr>
          <p:cNvSpPr>
            <a:spLocks noGrp="1"/>
          </p:cNvSpPr>
          <p:nvPr>
            <p:ph type="body" sz="quarter" idx="37" hasCustomPrompt="1"/>
          </p:nvPr>
        </p:nvSpPr>
        <p:spPr>
          <a:xfrm>
            <a:off x="1262611" y="2573213"/>
            <a:ext cx="4295775" cy="341313"/>
          </a:xfrm>
          <a:prstGeom prst="rect">
            <a:avLst/>
          </a:prstGeom>
        </p:spPr>
        <p:txBody>
          <a:bodyPr wrap="square" anchor="ctr" anchorCtr="0">
            <a:noAutofit/>
          </a:bodyPr>
          <a:lstStyle>
            <a:lvl1pPr marL="0" indent="0">
              <a:buNone/>
              <a:defRPr sz="20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Mellemrubrik</a:t>
            </a:r>
          </a:p>
        </p:txBody>
      </p:sp>
      <p:sp>
        <p:nvSpPr>
          <p:cNvPr id="13" name="Pladsholder til tekst 12">
            <a:extLst>
              <a:ext uri="{FF2B5EF4-FFF2-40B4-BE49-F238E27FC236}">
                <a16:creationId xmlns:a16="http://schemas.microsoft.com/office/drawing/2014/main" id="{A4031E6B-06B3-40CA-83A7-7B0DDF2DE3AD}"/>
              </a:ext>
            </a:extLst>
          </p:cNvPr>
          <p:cNvSpPr>
            <a:spLocks noGrp="1"/>
          </p:cNvSpPr>
          <p:nvPr>
            <p:ph type="body" sz="quarter" idx="38" hasCustomPrompt="1"/>
          </p:nvPr>
        </p:nvSpPr>
        <p:spPr>
          <a:xfrm>
            <a:off x="1262611" y="3009749"/>
            <a:ext cx="4295776" cy="828000"/>
          </a:xfrm>
          <a:prstGeom prst="rect">
            <a:avLst/>
          </a:prstGeom>
        </p:spPr>
        <p:txBody>
          <a:bodyPr wrap="square">
            <a:noAutofit/>
          </a:bodyPr>
          <a:lstStyle>
            <a:lvl1pPr marL="0" indent="0">
              <a:lnSpc>
                <a:spcPct val="110000"/>
              </a:lnSpc>
              <a:buNone/>
              <a:defRPr sz="13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tilføje tekst</a:t>
            </a:r>
          </a:p>
        </p:txBody>
      </p:sp>
      <p:sp>
        <p:nvSpPr>
          <p:cNvPr id="8" name="Rektangel 7">
            <a:extLst>
              <a:ext uri="{FF2B5EF4-FFF2-40B4-BE49-F238E27FC236}">
                <a16:creationId xmlns:a16="http://schemas.microsoft.com/office/drawing/2014/main" id="{A107833F-8858-4ED5-9E18-742D9D5AE8D0}"/>
              </a:ext>
            </a:extLst>
          </p:cNvPr>
          <p:cNvSpPr/>
          <p:nvPr userDrawn="1"/>
        </p:nvSpPr>
        <p:spPr>
          <a:xfrm>
            <a:off x="164509" y="2137541"/>
            <a:ext cx="605583" cy="962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29C3B6BE-00FA-4A7A-8A70-5D542F5F7D57}"/>
              </a:ext>
            </a:extLst>
          </p:cNvPr>
          <p:cNvSpPr/>
          <p:nvPr userDrawn="1"/>
        </p:nvSpPr>
        <p:spPr>
          <a:xfrm>
            <a:off x="678987" y="2283853"/>
            <a:ext cx="360000" cy="1749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Pladsholder til tekst 18">
            <a:extLst>
              <a:ext uri="{FF2B5EF4-FFF2-40B4-BE49-F238E27FC236}">
                <a16:creationId xmlns:a16="http://schemas.microsoft.com/office/drawing/2014/main" id="{612BB3C6-D137-4DBF-B401-FBD44F87566C}"/>
              </a:ext>
            </a:extLst>
          </p:cNvPr>
          <p:cNvSpPr>
            <a:spLocks noGrp="1"/>
          </p:cNvSpPr>
          <p:nvPr>
            <p:ph type="body" sz="quarter" idx="33" hasCustomPrompt="1"/>
          </p:nvPr>
        </p:nvSpPr>
        <p:spPr>
          <a:xfrm>
            <a:off x="712606" y="2406548"/>
            <a:ext cx="287251" cy="288574"/>
          </a:xfrm>
          <a:prstGeom prst="rect">
            <a:avLst/>
          </a:prstGeom>
        </p:spPr>
        <p:txBody>
          <a:bodyPr lIns="0" tIns="0" rIns="0" bIns="0" anchor="ctr">
            <a:noAutofit/>
          </a:bodyPr>
          <a:lstStyle>
            <a:lvl1pPr marL="0" indent="0" algn="ctr">
              <a:buNone/>
              <a:defRPr sz="2000" b="1">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lvl="0"/>
            <a:r>
              <a:rPr lang="da-DK"/>
              <a:t>1</a:t>
            </a:r>
          </a:p>
        </p:txBody>
      </p:sp>
      <p:sp>
        <p:nvSpPr>
          <p:cNvPr id="45" name="Pil: pentagon 4">
            <a:extLst>
              <a:ext uri="{FF2B5EF4-FFF2-40B4-BE49-F238E27FC236}">
                <a16:creationId xmlns:a16="http://schemas.microsoft.com/office/drawing/2014/main" id="{56124EFA-A30F-4FBB-81F1-3D86709785AA}"/>
              </a:ext>
            </a:extLst>
          </p:cNvPr>
          <p:cNvSpPr txBox="1"/>
          <p:nvPr userDrawn="1"/>
        </p:nvSpPr>
        <p:spPr>
          <a:xfrm>
            <a:off x="6418298" y="2283853"/>
            <a:ext cx="5126002" cy="1749226"/>
          </a:xfrm>
          <a:prstGeom prst="rect">
            <a:avLst/>
          </a:prstGeom>
          <a:solidFill>
            <a:srgbClr val="2FAA3A"/>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66700" indent="-85725" defTabSz="622300">
              <a:lnSpc>
                <a:spcPct val="90000"/>
              </a:lnSpc>
              <a:spcBef>
                <a:spcPct val="0"/>
              </a:spcBef>
              <a:spcAft>
                <a:spcPct val="35000"/>
              </a:spcAft>
            </a:pPr>
            <a:endParaRPr lang="da-DK" sz="1200" kern="1200">
              <a:solidFill>
                <a:schemeClr val="bg1"/>
              </a:solidFill>
            </a:endParaRPr>
          </a:p>
        </p:txBody>
      </p:sp>
      <p:sp>
        <p:nvSpPr>
          <p:cNvPr id="46" name="Pladsholder til tekst 6">
            <a:extLst>
              <a:ext uri="{FF2B5EF4-FFF2-40B4-BE49-F238E27FC236}">
                <a16:creationId xmlns:a16="http://schemas.microsoft.com/office/drawing/2014/main" id="{BED2C98E-22B0-45C3-AAEB-3EABEC2F79E5}"/>
              </a:ext>
            </a:extLst>
          </p:cNvPr>
          <p:cNvSpPr>
            <a:spLocks noGrp="1"/>
          </p:cNvSpPr>
          <p:nvPr>
            <p:ph type="body" sz="quarter" idx="39" hasCustomPrompt="1"/>
          </p:nvPr>
        </p:nvSpPr>
        <p:spPr>
          <a:xfrm>
            <a:off x="7009705" y="2553496"/>
            <a:ext cx="4295775" cy="341313"/>
          </a:xfrm>
          <a:prstGeom prst="rect">
            <a:avLst/>
          </a:prstGeom>
        </p:spPr>
        <p:txBody>
          <a:bodyPr wrap="square" anchor="ctr" anchorCtr="0">
            <a:noAutofit/>
          </a:bodyPr>
          <a:lstStyle>
            <a:lvl1pPr marL="0" indent="0">
              <a:buNone/>
              <a:defRPr sz="20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Mellemrubrik</a:t>
            </a:r>
          </a:p>
        </p:txBody>
      </p:sp>
      <p:sp>
        <p:nvSpPr>
          <p:cNvPr id="47" name="Pladsholder til tekst 12">
            <a:extLst>
              <a:ext uri="{FF2B5EF4-FFF2-40B4-BE49-F238E27FC236}">
                <a16:creationId xmlns:a16="http://schemas.microsoft.com/office/drawing/2014/main" id="{7339AE6D-B793-4147-AEDF-E5067FE3E112}"/>
              </a:ext>
            </a:extLst>
          </p:cNvPr>
          <p:cNvSpPr>
            <a:spLocks noGrp="1"/>
          </p:cNvSpPr>
          <p:nvPr>
            <p:ph type="body" sz="quarter" idx="40" hasCustomPrompt="1"/>
          </p:nvPr>
        </p:nvSpPr>
        <p:spPr>
          <a:xfrm>
            <a:off x="7009705" y="2990032"/>
            <a:ext cx="4295776" cy="828000"/>
          </a:xfrm>
          <a:prstGeom prst="rect">
            <a:avLst/>
          </a:prstGeom>
        </p:spPr>
        <p:txBody>
          <a:bodyPr wrap="square">
            <a:noAutofit/>
          </a:bodyPr>
          <a:lstStyle>
            <a:lvl1pPr marL="0" indent="0">
              <a:lnSpc>
                <a:spcPct val="110000"/>
              </a:lnSpc>
              <a:buNone/>
              <a:defRPr sz="13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tilføje tekst</a:t>
            </a:r>
          </a:p>
        </p:txBody>
      </p:sp>
      <p:sp>
        <p:nvSpPr>
          <p:cNvPr id="48" name="Rektangel 47">
            <a:extLst>
              <a:ext uri="{FF2B5EF4-FFF2-40B4-BE49-F238E27FC236}">
                <a16:creationId xmlns:a16="http://schemas.microsoft.com/office/drawing/2014/main" id="{8A27AFB2-F75E-4A92-B8EF-38D04BD277F5}"/>
              </a:ext>
            </a:extLst>
          </p:cNvPr>
          <p:cNvSpPr/>
          <p:nvPr userDrawn="1"/>
        </p:nvSpPr>
        <p:spPr>
          <a:xfrm>
            <a:off x="6417950" y="2283853"/>
            <a:ext cx="360000" cy="1749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Pladsholder til tekst 18">
            <a:extLst>
              <a:ext uri="{FF2B5EF4-FFF2-40B4-BE49-F238E27FC236}">
                <a16:creationId xmlns:a16="http://schemas.microsoft.com/office/drawing/2014/main" id="{EA45156B-96CF-41B3-89B0-C4FFD8341CDD}"/>
              </a:ext>
            </a:extLst>
          </p:cNvPr>
          <p:cNvSpPr>
            <a:spLocks noGrp="1"/>
          </p:cNvSpPr>
          <p:nvPr>
            <p:ph type="body" sz="quarter" idx="41" hasCustomPrompt="1"/>
          </p:nvPr>
        </p:nvSpPr>
        <p:spPr>
          <a:xfrm>
            <a:off x="6451569" y="2406548"/>
            <a:ext cx="287251" cy="288574"/>
          </a:xfrm>
          <a:prstGeom prst="rect">
            <a:avLst/>
          </a:prstGeom>
        </p:spPr>
        <p:txBody>
          <a:bodyPr lIns="0" tIns="0" rIns="0" bIns="0" anchor="ctr">
            <a:noAutofit/>
          </a:bodyPr>
          <a:lstStyle>
            <a:lvl1pPr marL="0" indent="0" algn="ctr">
              <a:buNone/>
              <a:defRPr sz="2000" b="1">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lvl="0"/>
            <a:r>
              <a:rPr lang="da-DK"/>
              <a:t>3</a:t>
            </a:r>
          </a:p>
        </p:txBody>
      </p:sp>
      <p:sp>
        <p:nvSpPr>
          <p:cNvPr id="50" name="Pil: pentagon 4">
            <a:extLst>
              <a:ext uri="{FF2B5EF4-FFF2-40B4-BE49-F238E27FC236}">
                <a16:creationId xmlns:a16="http://schemas.microsoft.com/office/drawing/2014/main" id="{4156FB37-A50F-4773-A4FF-57C8F4B2C3E7}"/>
              </a:ext>
            </a:extLst>
          </p:cNvPr>
          <p:cNvSpPr txBox="1"/>
          <p:nvPr userDrawn="1"/>
        </p:nvSpPr>
        <p:spPr>
          <a:xfrm>
            <a:off x="894808" y="4290687"/>
            <a:ext cx="5087595" cy="1749226"/>
          </a:xfrm>
          <a:prstGeom prst="rect">
            <a:avLst/>
          </a:prstGeom>
          <a:solidFill>
            <a:srgbClr val="2FAA3A"/>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66700" indent="-85725" defTabSz="622300">
              <a:lnSpc>
                <a:spcPct val="90000"/>
              </a:lnSpc>
              <a:spcBef>
                <a:spcPct val="0"/>
              </a:spcBef>
              <a:spcAft>
                <a:spcPct val="35000"/>
              </a:spcAft>
            </a:pPr>
            <a:endParaRPr lang="da-DK" sz="1200" kern="1200">
              <a:solidFill>
                <a:schemeClr val="bg1"/>
              </a:solidFill>
            </a:endParaRPr>
          </a:p>
        </p:txBody>
      </p:sp>
      <p:sp>
        <p:nvSpPr>
          <p:cNvPr id="51" name="Pladsholder til tekst 6">
            <a:extLst>
              <a:ext uri="{FF2B5EF4-FFF2-40B4-BE49-F238E27FC236}">
                <a16:creationId xmlns:a16="http://schemas.microsoft.com/office/drawing/2014/main" id="{138A149A-94EA-4ECA-B621-2A07AED33353}"/>
              </a:ext>
            </a:extLst>
          </p:cNvPr>
          <p:cNvSpPr>
            <a:spLocks noGrp="1"/>
          </p:cNvSpPr>
          <p:nvPr>
            <p:ph type="body" sz="quarter" idx="42" hasCustomPrompt="1"/>
          </p:nvPr>
        </p:nvSpPr>
        <p:spPr>
          <a:xfrm>
            <a:off x="1262611" y="4570378"/>
            <a:ext cx="4295775" cy="341313"/>
          </a:xfrm>
          <a:prstGeom prst="rect">
            <a:avLst/>
          </a:prstGeom>
        </p:spPr>
        <p:txBody>
          <a:bodyPr wrap="square" anchor="ctr" anchorCtr="0">
            <a:noAutofit/>
          </a:bodyPr>
          <a:lstStyle>
            <a:lvl1pPr marL="0" indent="0">
              <a:buNone/>
              <a:defRPr sz="20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Mellemrubrik</a:t>
            </a:r>
          </a:p>
        </p:txBody>
      </p:sp>
      <p:sp>
        <p:nvSpPr>
          <p:cNvPr id="52" name="Pladsholder til tekst 12">
            <a:extLst>
              <a:ext uri="{FF2B5EF4-FFF2-40B4-BE49-F238E27FC236}">
                <a16:creationId xmlns:a16="http://schemas.microsoft.com/office/drawing/2014/main" id="{6DEABFB3-0E6D-43DE-B1D7-FFAC8E28E353}"/>
              </a:ext>
            </a:extLst>
          </p:cNvPr>
          <p:cNvSpPr>
            <a:spLocks noGrp="1"/>
          </p:cNvSpPr>
          <p:nvPr>
            <p:ph type="body" sz="quarter" idx="43" hasCustomPrompt="1"/>
          </p:nvPr>
        </p:nvSpPr>
        <p:spPr>
          <a:xfrm>
            <a:off x="1262611" y="4996866"/>
            <a:ext cx="4295776" cy="828000"/>
          </a:xfrm>
          <a:prstGeom prst="rect">
            <a:avLst/>
          </a:prstGeom>
        </p:spPr>
        <p:txBody>
          <a:bodyPr wrap="square">
            <a:noAutofit/>
          </a:bodyPr>
          <a:lstStyle>
            <a:lvl1pPr marL="0" indent="0">
              <a:lnSpc>
                <a:spcPct val="110000"/>
              </a:lnSpc>
              <a:buNone/>
              <a:defRPr sz="13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tilføje tekst</a:t>
            </a:r>
          </a:p>
        </p:txBody>
      </p:sp>
      <p:sp>
        <p:nvSpPr>
          <p:cNvPr id="53" name="Rektangel 52">
            <a:extLst>
              <a:ext uri="{FF2B5EF4-FFF2-40B4-BE49-F238E27FC236}">
                <a16:creationId xmlns:a16="http://schemas.microsoft.com/office/drawing/2014/main" id="{8E806163-4A2C-4715-9EC1-FED936D0E81A}"/>
              </a:ext>
            </a:extLst>
          </p:cNvPr>
          <p:cNvSpPr/>
          <p:nvPr userDrawn="1"/>
        </p:nvSpPr>
        <p:spPr>
          <a:xfrm>
            <a:off x="683020" y="4290687"/>
            <a:ext cx="360000" cy="1749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 name="Pladsholder til tekst 18">
            <a:extLst>
              <a:ext uri="{FF2B5EF4-FFF2-40B4-BE49-F238E27FC236}">
                <a16:creationId xmlns:a16="http://schemas.microsoft.com/office/drawing/2014/main" id="{0ACD71D2-C7ED-4FE0-8A79-81E50D4ECBF2}"/>
              </a:ext>
            </a:extLst>
          </p:cNvPr>
          <p:cNvSpPr>
            <a:spLocks noGrp="1"/>
          </p:cNvSpPr>
          <p:nvPr>
            <p:ph type="body" sz="quarter" idx="44" hasCustomPrompt="1"/>
          </p:nvPr>
        </p:nvSpPr>
        <p:spPr>
          <a:xfrm>
            <a:off x="722933" y="4413382"/>
            <a:ext cx="287251" cy="288574"/>
          </a:xfrm>
          <a:prstGeom prst="rect">
            <a:avLst/>
          </a:prstGeom>
        </p:spPr>
        <p:txBody>
          <a:bodyPr lIns="0" tIns="0" rIns="0" bIns="0" anchor="ctr">
            <a:noAutofit/>
          </a:bodyPr>
          <a:lstStyle>
            <a:lvl1pPr marL="0" indent="0" algn="ctr">
              <a:buNone/>
              <a:defRPr sz="2000" b="1">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lvl="0"/>
            <a:r>
              <a:rPr lang="da-DK"/>
              <a:t>2</a:t>
            </a:r>
          </a:p>
        </p:txBody>
      </p:sp>
      <p:sp>
        <p:nvSpPr>
          <p:cNvPr id="65" name="Pil: pentagon 4">
            <a:extLst>
              <a:ext uri="{FF2B5EF4-FFF2-40B4-BE49-F238E27FC236}">
                <a16:creationId xmlns:a16="http://schemas.microsoft.com/office/drawing/2014/main" id="{DD6D77B6-01AE-48E0-A7A1-EB10CB4FDC2B}"/>
              </a:ext>
            </a:extLst>
          </p:cNvPr>
          <p:cNvSpPr txBox="1"/>
          <p:nvPr userDrawn="1"/>
        </p:nvSpPr>
        <p:spPr>
          <a:xfrm>
            <a:off x="6418298" y="4290687"/>
            <a:ext cx="5126002" cy="1749226"/>
          </a:xfrm>
          <a:prstGeom prst="rect">
            <a:avLst/>
          </a:prstGeom>
          <a:solidFill>
            <a:srgbClr val="2FAA3A"/>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66700" indent="-85725" defTabSz="622300">
              <a:lnSpc>
                <a:spcPct val="90000"/>
              </a:lnSpc>
              <a:spcBef>
                <a:spcPct val="0"/>
              </a:spcBef>
              <a:spcAft>
                <a:spcPct val="35000"/>
              </a:spcAft>
            </a:pPr>
            <a:endParaRPr lang="da-DK" sz="1200" kern="1200">
              <a:solidFill>
                <a:schemeClr val="bg1"/>
              </a:solidFill>
            </a:endParaRPr>
          </a:p>
        </p:txBody>
      </p:sp>
      <p:sp>
        <p:nvSpPr>
          <p:cNvPr id="66" name="Pladsholder til tekst 6">
            <a:extLst>
              <a:ext uri="{FF2B5EF4-FFF2-40B4-BE49-F238E27FC236}">
                <a16:creationId xmlns:a16="http://schemas.microsoft.com/office/drawing/2014/main" id="{0A119561-57DA-4DB4-BDCE-221AA42AE322}"/>
              </a:ext>
            </a:extLst>
          </p:cNvPr>
          <p:cNvSpPr>
            <a:spLocks noGrp="1"/>
          </p:cNvSpPr>
          <p:nvPr>
            <p:ph type="body" sz="quarter" idx="45" hasCustomPrompt="1"/>
          </p:nvPr>
        </p:nvSpPr>
        <p:spPr>
          <a:xfrm>
            <a:off x="7009705" y="4570378"/>
            <a:ext cx="4295775" cy="341313"/>
          </a:xfrm>
          <a:prstGeom prst="rect">
            <a:avLst/>
          </a:prstGeom>
        </p:spPr>
        <p:txBody>
          <a:bodyPr wrap="square" anchor="ctr" anchorCtr="0">
            <a:noAutofit/>
          </a:bodyPr>
          <a:lstStyle>
            <a:lvl1pPr marL="0" indent="0">
              <a:buNone/>
              <a:defRPr sz="20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Mellemrubrik</a:t>
            </a:r>
          </a:p>
        </p:txBody>
      </p:sp>
      <p:sp>
        <p:nvSpPr>
          <p:cNvPr id="67" name="Pladsholder til tekst 12">
            <a:extLst>
              <a:ext uri="{FF2B5EF4-FFF2-40B4-BE49-F238E27FC236}">
                <a16:creationId xmlns:a16="http://schemas.microsoft.com/office/drawing/2014/main" id="{19815CFD-3DDC-467E-B005-1F2837E497DF}"/>
              </a:ext>
            </a:extLst>
          </p:cNvPr>
          <p:cNvSpPr>
            <a:spLocks noGrp="1"/>
          </p:cNvSpPr>
          <p:nvPr>
            <p:ph type="body" sz="quarter" idx="46" hasCustomPrompt="1"/>
          </p:nvPr>
        </p:nvSpPr>
        <p:spPr>
          <a:xfrm>
            <a:off x="7009705" y="4996866"/>
            <a:ext cx="4295776" cy="828000"/>
          </a:xfrm>
          <a:prstGeom prst="rect">
            <a:avLst/>
          </a:prstGeom>
        </p:spPr>
        <p:txBody>
          <a:bodyPr wrap="square">
            <a:noAutofit/>
          </a:bodyPr>
          <a:lstStyle>
            <a:lvl1pPr marL="0" indent="0">
              <a:lnSpc>
                <a:spcPct val="110000"/>
              </a:lnSpc>
              <a:buNone/>
              <a:defRPr sz="13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a:t>Klik for at tilføje tekst</a:t>
            </a:r>
          </a:p>
        </p:txBody>
      </p:sp>
      <p:sp>
        <p:nvSpPr>
          <p:cNvPr id="68" name="Rektangel 67">
            <a:extLst>
              <a:ext uri="{FF2B5EF4-FFF2-40B4-BE49-F238E27FC236}">
                <a16:creationId xmlns:a16="http://schemas.microsoft.com/office/drawing/2014/main" id="{8DD9717B-A3AB-4AB9-B96E-161C0EA79532}"/>
              </a:ext>
            </a:extLst>
          </p:cNvPr>
          <p:cNvSpPr/>
          <p:nvPr userDrawn="1"/>
        </p:nvSpPr>
        <p:spPr>
          <a:xfrm>
            <a:off x="6417950" y="4290687"/>
            <a:ext cx="360000" cy="1749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 name="Pladsholder til tekst 18">
            <a:extLst>
              <a:ext uri="{FF2B5EF4-FFF2-40B4-BE49-F238E27FC236}">
                <a16:creationId xmlns:a16="http://schemas.microsoft.com/office/drawing/2014/main" id="{B6A3049E-B690-49EA-970E-514B9EAAA36B}"/>
              </a:ext>
            </a:extLst>
          </p:cNvPr>
          <p:cNvSpPr>
            <a:spLocks noGrp="1"/>
          </p:cNvSpPr>
          <p:nvPr>
            <p:ph type="body" sz="quarter" idx="47" hasCustomPrompt="1"/>
          </p:nvPr>
        </p:nvSpPr>
        <p:spPr>
          <a:xfrm>
            <a:off x="6451569" y="4413382"/>
            <a:ext cx="287251" cy="288574"/>
          </a:xfrm>
          <a:prstGeom prst="rect">
            <a:avLst/>
          </a:prstGeom>
        </p:spPr>
        <p:txBody>
          <a:bodyPr lIns="0" tIns="0" rIns="0" bIns="0" anchor="ctr">
            <a:noAutofit/>
          </a:bodyPr>
          <a:lstStyle>
            <a:lvl1pPr marL="0" indent="0" algn="ctr">
              <a:buNone/>
              <a:defRPr sz="2000" b="1">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lvl="0"/>
            <a:r>
              <a:rPr lang="da-DK"/>
              <a:t>4</a:t>
            </a:r>
          </a:p>
        </p:txBody>
      </p:sp>
      <p:sp>
        <p:nvSpPr>
          <p:cNvPr id="3" name="Footer Placeholder 2">
            <a:extLst>
              <a:ext uri="{FF2B5EF4-FFF2-40B4-BE49-F238E27FC236}">
                <a16:creationId xmlns:a16="http://schemas.microsoft.com/office/drawing/2014/main" id="{C8740748-347C-0502-FD72-1D397706804C}"/>
              </a:ext>
            </a:extLst>
          </p:cNvPr>
          <p:cNvSpPr>
            <a:spLocks noGrp="1"/>
          </p:cNvSpPr>
          <p:nvPr>
            <p:ph type="ftr" sz="quarter" idx="48"/>
          </p:nvPr>
        </p:nvSpPr>
        <p:spPr/>
        <p:txBody>
          <a:bodyPr/>
          <a:lstStyle/>
          <a:p>
            <a:endParaRPr lang="da-DK"/>
          </a:p>
        </p:txBody>
      </p:sp>
      <p:sp>
        <p:nvSpPr>
          <p:cNvPr id="36" name="Pladsholder til tekst 2">
            <a:extLst>
              <a:ext uri="{FF2B5EF4-FFF2-40B4-BE49-F238E27FC236}">
                <a16:creationId xmlns:a16="http://schemas.microsoft.com/office/drawing/2014/main" id="{51F21EEB-E07B-0C44-BD61-21424D81B001}"/>
              </a:ext>
            </a:extLst>
          </p:cNvPr>
          <p:cNvSpPr>
            <a:spLocks noGrp="1"/>
          </p:cNvSpPr>
          <p:nvPr>
            <p:ph type="body" idx="1" hasCustomPrompt="1"/>
          </p:nvPr>
        </p:nvSpPr>
        <p:spPr>
          <a:xfrm>
            <a:off x="406800" y="1147332"/>
            <a:ext cx="10901364"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37" name="Title 16">
            <a:extLst>
              <a:ext uri="{FF2B5EF4-FFF2-40B4-BE49-F238E27FC236}">
                <a16:creationId xmlns:a16="http://schemas.microsoft.com/office/drawing/2014/main" id="{C95F0045-1B07-2A9E-6822-3C2E96F4C184}"/>
              </a:ext>
            </a:extLst>
          </p:cNvPr>
          <p:cNvSpPr>
            <a:spLocks noGrp="1"/>
          </p:cNvSpPr>
          <p:nvPr>
            <p:ph type="title" hasCustomPrompt="1"/>
          </p:nvPr>
        </p:nvSpPr>
        <p:spPr>
          <a:xfrm>
            <a:off x="406800" y="648303"/>
            <a:ext cx="10901362" cy="585655"/>
          </a:xfrm>
        </p:spPr>
        <p:txBody>
          <a:bodyPr/>
          <a:lstStyle/>
          <a:p>
            <a:r>
              <a:rPr lang="da-DK"/>
              <a:t>Klik for at tilføje en overskrift</a:t>
            </a:r>
            <a:endParaRPr lang="en-GB"/>
          </a:p>
        </p:txBody>
      </p:sp>
    </p:spTree>
    <p:extLst>
      <p:ext uri="{BB962C8B-B14F-4D97-AF65-F5344CB8AC3E}">
        <p14:creationId xmlns:p14="http://schemas.microsoft.com/office/powerpoint/2010/main" val="2188275902"/>
      </p:ext>
    </p:extLst>
  </p:cSld>
  <p:clrMapOvr>
    <a:masterClrMapping/>
  </p:clrMapOvr>
  <p:extLst>
    <p:ext uri="{DCECCB84-F9BA-43D5-87BE-67443E8EF086}">
      <p15:sldGuideLst xmlns:p15="http://schemas.microsoft.com/office/powerpoint/2012/main">
        <p15:guide id="1" orient="horz" pos="3453">
          <p15:clr>
            <a:srgbClr val="FBAE40"/>
          </p15:clr>
        </p15:guide>
        <p15:guide id="2" pos="456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koner - lille tekst">
    <p:spTree>
      <p:nvGrpSpPr>
        <p:cNvPr id="1" name=""/>
        <p:cNvGrpSpPr/>
        <p:nvPr/>
      </p:nvGrpSpPr>
      <p:grpSpPr>
        <a:xfrm>
          <a:off x="0" y="0"/>
          <a:ext cx="0" cy="0"/>
          <a:chOff x="0" y="0"/>
          <a:chExt cx="0" cy="0"/>
        </a:xfrm>
      </p:grpSpPr>
      <p:sp>
        <p:nvSpPr>
          <p:cNvPr id="7" name="Pladsholder til slidenummer 6">
            <a:extLst>
              <a:ext uri="{FF2B5EF4-FFF2-40B4-BE49-F238E27FC236}">
                <a16:creationId xmlns:a16="http://schemas.microsoft.com/office/drawing/2014/main" id="{C960BD03-D164-4366-974E-1DCA306357E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8" name="Pladsholder til billede 2">
            <a:extLst>
              <a:ext uri="{FF2B5EF4-FFF2-40B4-BE49-F238E27FC236}">
                <a16:creationId xmlns:a16="http://schemas.microsoft.com/office/drawing/2014/main" id="{6927F280-BF8C-4F34-8FC7-3280AD2FE9CE}"/>
              </a:ext>
            </a:extLst>
          </p:cNvPr>
          <p:cNvSpPr>
            <a:spLocks noGrp="1"/>
          </p:cNvSpPr>
          <p:nvPr>
            <p:ph type="pic" idx="13" hasCustomPrompt="1"/>
          </p:nvPr>
        </p:nvSpPr>
        <p:spPr>
          <a:xfrm>
            <a:off x="5242048" y="2623027"/>
            <a:ext cx="1684021" cy="1684021"/>
          </a:xfrm>
          <a:prstGeom prst="rect">
            <a:avLst/>
          </a:prstGeom>
          <a:solidFill>
            <a:schemeClr val="bg1">
              <a:lumMod val="95000"/>
            </a:schemeClr>
          </a:solidFill>
        </p:spPr>
        <p:txBody>
          <a:bodyPr lIns="0" tIns="0" bIns="540000" anchor="ctr" anchorCtr="0">
            <a:normAutofit/>
          </a:bodyPr>
          <a:lstStyle>
            <a:lvl1pPr marL="0" indent="0" algn="ctr">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Indsæt evt. ikon her</a:t>
            </a:r>
          </a:p>
        </p:txBody>
      </p:sp>
      <p:sp>
        <p:nvSpPr>
          <p:cNvPr id="9" name="Pladsholder til billede 2">
            <a:extLst>
              <a:ext uri="{FF2B5EF4-FFF2-40B4-BE49-F238E27FC236}">
                <a16:creationId xmlns:a16="http://schemas.microsoft.com/office/drawing/2014/main" id="{EDA2EF7E-78E8-49DD-9839-2AC5C1116A65}"/>
              </a:ext>
            </a:extLst>
          </p:cNvPr>
          <p:cNvSpPr>
            <a:spLocks noGrp="1"/>
          </p:cNvSpPr>
          <p:nvPr>
            <p:ph type="pic" idx="14" hasCustomPrompt="1"/>
          </p:nvPr>
        </p:nvSpPr>
        <p:spPr>
          <a:xfrm>
            <a:off x="1406207" y="2638689"/>
            <a:ext cx="1684021" cy="1684021"/>
          </a:xfrm>
          <a:prstGeom prst="rect">
            <a:avLst/>
          </a:prstGeom>
          <a:solidFill>
            <a:schemeClr val="bg1">
              <a:lumMod val="95000"/>
            </a:schemeClr>
          </a:solidFill>
        </p:spPr>
        <p:txBody>
          <a:bodyPr lIns="0" tIns="0" bIns="540000" anchor="ctr" anchorCtr="0">
            <a:normAutofit/>
          </a:bodyPr>
          <a:lstStyle>
            <a:lvl1pPr marL="0" indent="0" algn="ctr">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Indsæt evt. ikon her</a:t>
            </a:r>
          </a:p>
        </p:txBody>
      </p:sp>
      <p:sp>
        <p:nvSpPr>
          <p:cNvPr id="10" name="Pladsholder til billede 2">
            <a:extLst>
              <a:ext uri="{FF2B5EF4-FFF2-40B4-BE49-F238E27FC236}">
                <a16:creationId xmlns:a16="http://schemas.microsoft.com/office/drawing/2014/main" id="{9E3FBC1A-C048-49D1-B2A2-586E8A4480D1}"/>
              </a:ext>
            </a:extLst>
          </p:cNvPr>
          <p:cNvSpPr>
            <a:spLocks noGrp="1"/>
          </p:cNvSpPr>
          <p:nvPr>
            <p:ph type="pic" idx="15" hasCustomPrompt="1"/>
          </p:nvPr>
        </p:nvSpPr>
        <p:spPr>
          <a:xfrm>
            <a:off x="9084628" y="2623027"/>
            <a:ext cx="1684021" cy="1684021"/>
          </a:xfrm>
          <a:prstGeom prst="rect">
            <a:avLst/>
          </a:prstGeom>
          <a:solidFill>
            <a:schemeClr val="bg1">
              <a:lumMod val="95000"/>
            </a:schemeClr>
          </a:solidFill>
        </p:spPr>
        <p:txBody>
          <a:bodyPr lIns="0" tIns="0" bIns="540000" anchor="ctr" anchorCtr="0">
            <a:normAutofit/>
          </a:bodyPr>
          <a:lstStyle>
            <a:lvl1pPr marL="0" indent="0" algn="ctr">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Indsæt evt. ikon her</a:t>
            </a:r>
          </a:p>
        </p:txBody>
      </p:sp>
      <p:sp>
        <p:nvSpPr>
          <p:cNvPr id="11" name="Pladsholder til tekst 10">
            <a:extLst>
              <a:ext uri="{FF2B5EF4-FFF2-40B4-BE49-F238E27FC236}">
                <a16:creationId xmlns:a16="http://schemas.microsoft.com/office/drawing/2014/main" id="{991D98AF-F0DC-4973-A90F-2904BFC01BAE}"/>
              </a:ext>
            </a:extLst>
          </p:cNvPr>
          <p:cNvSpPr>
            <a:spLocks noGrp="1"/>
          </p:cNvSpPr>
          <p:nvPr>
            <p:ph type="body" sz="quarter" idx="16" hasCustomPrompt="1"/>
          </p:nvPr>
        </p:nvSpPr>
        <p:spPr>
          <a:xfrm>
            <a:off x="1331278" y="4611213"/>
            <a:ext cx="1980000" cy="206375"/>
          </a:xfrm>
          <a:prstGeom prst="rect">
            <a:avLst/>
          </a:prstGeom>
        </p:spPr>
        <p:txBody>
          <a:bodyPr anchor="ctr" anchorCtr="0">
            <a:noAutofit/>
          </a:bodyPr>
          <a:lstStyle>
            <a:lvl1pPr marL="0" indent="0" algn="ctr">
              <a:buNone/>
              <a:defRPr sz="16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Lille overskrift</a:t>
            </a:r>
          </a:p>
        </p:txBody>
      </p:sp>
      <p:sp>
        <p:nvSpPr>
          <p:cNvPr id="13" name="Pladsholder til tekst 12">
            <a:extLst>
              <a:ext uri="{FF2B5EF4-FFF2-40B4-BE49-F238E27FC236}">
                <a16:creationId xmlns:a16="http://schemas.microsoft.com/office/drawing/2014/main" id="{83C746E2-9A18-4C6A-9BE9-99E484F25881}"/>
              </a:ext>
            </a:extLst>
          </p:cNvPr>
          <p:cNvSpPr>
            <a:spLocks noGrp="1"/>
          </p:cNvSpPr>
          <p:nvPr>
            <p:ph type="body" sz="quarter" idx="17" hasCustomPrompt="1"/>
          </p:nvPr>
        </p:nvSpPr>
        <p:spPr>
          <a:xfrm>
            <a:off x="1331278" y="4969988"/>
            <a:ext cx="1980000" cy="914400"/>
          </a:xfrm>
          <a:prstGeom prst="rect">
            <a:avLst/>
          </a:prstGeo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a-DK"/>
              <a:t>Klik for at tilføje tekst</a:t>
            </a:r>
          </a:p>
        </p:txBody>
      </p:sp>
      <p:sp>
        <p:nvSpPr>
          <p:cNvPr id="14" name="Pladsholder til tekst 10">
            <a:extLst>
              <a:ext uri="{FF2B5EF4-FFF2-40B4-BE49-F238E27FC236}">
                <a16:creationId xmlns:a16="http://schemas.microsoft.com/office/drawing/2014/main" id="{93419EDD-CB28-481E-A14E-79D81562EFE9}"/>
              </a:ext>
            </a:extLst>
          </p:cNvPr>
          <p:cNvSpPr>
            <a:spLocks noGrp="1"/>
          </p:cNvSpPr>
          <p:nvPr>
            <p:ph type="body" sz="quarter" idx="18" hasCustomPrompt="1"/>
          </p:nvPr>
        </p:nvSpPr>
        <p:spPr>
          <a:xfrm>
            <a:off x="5189558" y="4610578"/>
            <a:ext cx="1980000" cy="206375"/>
          </a:xfrm>
          <a:prstGeom prst="rect">
            <a:avLst/>
          </a:prstGeom>
        </p:spPr>
        <p:txBody>
          <a:bodyPr anchor="ctr" anchorCtr="0">
            <a:noAutofit/>
          </a:bodyPr>
          <a:lstStyle>
            <a:lvl1pPr marL="0" indent="0" algn="ctr">
              <a:buNone/>
              <a:defRPr sz="16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Lille overskrift</a:t>
            </a:r>
          </a:p>
        </p:txBody>
      </p:sp>
      <p:sp>
        <p:nvSpPr>
          <p:cNvPr id="15" name="Pladsholder til tekst 12">
            <a:extLst>
              <a:ext uri="{FF2B5EF4-FFF2-40B4-BE49-F238E27FC236}">
                <a16:creationId xmlns:a16="http://schemas.microsoft.com/office/drawing/2014/main" id="{1076E762-C56A-474B-8EB9-A8B44111DE7B}"/>
              </a:ext>
            </a:extLst>
          </p:cNvPr>
          <p:cNvSpPr>
            <a:spLocks noGrp="1"/>
          </p:cNvSpPr>
          <p:nvPr>
            <p:ph type="body" sz="quarter" idx="19" hasCustomPrompt="1"/>
          </p:nvPr>
        </p:nvSpPr>
        <p:spPr>
          <a:xfrm>
            <a:off x="5189558" y="4969353"/>
            <a:ext cx="1980000" cy="914400"/>
          </a:xfrm>
          <a:prstGeom prst="rect">
            <a:avLst/>
          </a:prstGeo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a-DK"/>
              <a:t>Klik for at tilføje tekst</a:t>
            </a:r>
          </a:p>
        </p:txBody>
      </p:sp>
      <p:sp>
        <p:nvSpPr>
          <p:cNvPr id="16" name="Pladsholder til tekst 10">
            <a:extLst>
              <a:ext uri="{FF2B5EF4-FFF2-40B4-BE49-F238E27FC236}">
                <a16:creationId xmlns:a16="http://schemas.microsoft.com/office/drawing/2014/main" id="{B69B655A-ABAC-4A19-B8F7-1CF15B9731CA}"/>
              </a:ext>
            </a:extLst>
          </p:cNvPr>
          <p:cNvSpPr>
            <a:spLocks noGrp="1"/>
          </p:cNvSpPr>
          <p:nvPr>
            <p:ph type="body" sz="quarter" idx="20" hasCustomPrompt="1"/>
          </p:nvPr>
        </p:nvSpPr>
        <p:spPr>
          <a:xfrm>
            <a:off x="9016898" y="4610578"/>
            <a:ext cx="1980000" cy="206375"/>
          </a:xfrm>
          <a:prstGeom prst="rect">
            <a:avLst/>
          </a:prstGeom>
        </p:spPr>
        <p:txBody>
          <a:bodyPr anchor="ctr" anchorCtr="0">
            <a:noAutofit/>
          </a:bodyPr>
          <a:lstStyle>
            <a:lvl1pPr marL="0" indent="0" algn="ctr">
              <a:buNone/>
              <a:defRPr sz="16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Lille overskrift</a:t>
            </a:r>
          </a:p>
        </p:txBody>
      </p:sp>
      <p:sp>
        <p:nvSpPr>
          <p:cNvPr id="17" name="Pladsholder til tekst 12">
            <a:extLst>
              <a:ext uri="{FF2B5EF4-FFF2-40B4-BE49-F238E27FC236}">
                <a16:creationId xmlns:a16="http://schemas.microsoft.com/office/drawing/2014/main" id="{51EF3A4D-A692-49A7-84BA-C2C5D3A66C97}"/>
              </a:ext>
            </a:extLst>
          </p:cNvPr>
          <p:cNvSpPr>
            <a:spLocks noGrp="1"/>
          </p:cNvSpPr>
          <p:nvPr>
            <p:ph type="body" sz="quarter" idx="21" hasCustomPrompt="1"/>
          </p:nvPr>
        </p:nvSpPr>
        <p:spPr>
          <a:xfrm>
            <a:off x="9016898" y="4969353"/>
            <a:ext cx="1980000" cy="914400"/>
          </a:xfrm>
          <a:prstGeom prst="rect">
            <a:avLst/>
          </a:prstGeo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a-DK"/>
              <a:t>Klik for at tilføje tekst</a:t>
            </a:r>
          </a:p>
        </p:txBody>
      </p:sp>
      <p:sp>
        <p:nvSpPr>
          <p:cNvPr id="4" name="Pladsholder til sidefod 3">
            <a:extLst>
              <a:ext uri="{FF2B5EF4-FFF2-40B4-BE49-F238E27FC236}">
                <a16:creationId xmlns:a16="http://schemas.microsoft.com/office/drawing/2014/main" id="{A973883C-A85C-4EBB-A201-F8E6F1A37591}"/>
              </a:ext>
            </a:extLst>
          </p:cNvPr>
          <p:cNvSpPr>
            <a:spLocks noGrp="1"/>
          </p:cNvSpPr>
          <p:nvPr>
            <p:ph type="ftr" sz="quarter" idx="22"/>
          </p:nvPr>
        </p:nvSpPr>
        <p:spPr/>
        <p:txBody>
          <a:bodyPr/>
          <a:lstStyle/>
          <a:p>
            <a:endParaRPr lang="da-DK"/>
          </a:p>
        </p:txBody>
      </p:sp>
      <p:sp>
        <p:nvSpPr>
          <p:cNvPr id="24" name="Pladsholder til tekst 2">
            <a:extLst>
              <a:ext uri="{FF2B5EF4-FFF2-40B4-BE49-F238E27FC236}">
                <a16:creationId xmlns:a16="http://schemas.microsoft.com/office/drawing/2014/main" id="{8EED6178-A578-7397-08A7-37ED3007F4AC}"/>
              </a:ext>
            </a:extLst>
          </p:cNvPr>
          <p:cNvSpPr>
            <a:spLocks noGrp="1"/>
          </p:cNvSpPr>
          <p:nvPr>
            <p:ph type="body" idx="1" hasCustomPrompt="1"/>
          </p:nvPr>
        </p:nvSpPr>
        <p:spPr>
          <a:xfrm>
            <a:off x="406859" y="1147332"/>
            <a:ext cx="11110915"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25" name="Title 16">
            <a:extLst>
              <a:ext uri="{FF2B5EF4-FFF2-40B4-BE49-F238E27FC236}">
                <a16:creationId xmlns:a16="http://schemas.microsoft.com/office/drawing/2014/main" id="{C6582998-C79A-011E-CC12-5452A20D3C24}"/>
              </a:ext>
            </a:extLst>
          </p:cNvPr>
          <p:cNvSpPr>
            <a:spLocks noGrp="1"/>
          </p:cNvSpPr>
          <p:nvPr>
            <p:ph type="title" hasCustomPrompt="1"/>
          </p:nvPr>
        </p:nvSpPr>
        <p:spPr>
          <a:xfrm>
            <a:off x="406859" y="648303"/>
            <a:ext cx="11110913" cy="585655"/>
          </a:xfrm>
        </p:spPr>
        <p:txBody>
          <a:bodyPr/>
          <a:lstStyle/>
          <a:p>
            <a:r>
              <a:rPr lang="da-DK"/>
              <a:t>Klik for at tilføje en overskrift</a:t>
            </a:r>
            <a:endParaRPr lang="en-GB"/>
          </a:p>
        </p:txBody>
      </p:sp>
    </p:spTree>
    <p:extLst>
      <p:ext uri="{BB962C8B-B14F-4D97-AF65-F5344CB8AC3E}">
        <p14:creationId xmlns:p14="http://schemas.microsoft.com/office/powerpoint/2010/main" val="1288324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skrift på tom frisk grøn side">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E81A93BC-6514-42D9-8FA4-F2F1B93393BC}"/>
              </a:ext>
            </a:extLst>
          </p:cNvPr>
          <p:cNvSpPr/>
          <p:nvPr userDrawn="1"/>
        </p:nvSpPr>
        <p:spPr>
          <a:xfrm>
            <a:off x="214313" y="215900"/>
            <a:ext cx="11758612" cy="642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lvl1pPr>
              <a:defRPr>
                <a:solidFill>
                  <a:schemeClr val="bg1"/>
                </a:solidFill>
              </a:defRPr>
            </a:lvl1pPr>
          </a:lstStyle>
          <a:p>
            <a:fld id="{7DF54EE2-5250-4107-9481-50ED01B3C5AF}" type="slidenum">
              <a:rPr lang="da-DK" smtClean="0"/>
              <a:pPr/>
              <a:t>‹nr.›</a:t>
            </a:fld>
            <a:endParaRPr lang="da-DK"/>
          </a:p>
        </p:txBody>
      </p:sp>
      <p:sp>
        <p:nvSpPr>
          <p:cNvPr id="9" name="Pladsholder til sidefod 8">
            <a:extLst>
              <a:ext uri="{FF2B5EF4-FFF2-40B4-BE49-F238E27FC236}">
                <a16:creationId xmlns:a16="http://schemas.microsoft.com/office/drawing/2014/main" id="{72677A38-D4AE-41A3-A071-81E2C8B3EB06}"/>
              </a:ext>
            </a:extLst>
          </p:cNvPr>
          <p:cNvSpPr>
            <a:spLocks noGrp="1"/>
          </p:cNvSpPr>
          <p:nvPr>
            <p:ph type="ftr" sz="quarter" idx="13"/>
          </p:nvPr>
        </p:nvSpPr>
        <p:spPr/>
        <p:txBody>
          <a:bodyPr/>
          <a:lstStyle>
            <a:lvl1pPr>
              <a:defRPr>
                <a:solidFill>
                  <a:schemeClr val="bg1"/>
                </a:solidFill>
              </a:defRPr>
            </a:lvl1pPr>
          </a:lstStyle>
          <a:p>
            <a:endParaRPr lang="da-DK"/>
          </a:p>
        </p:txBody>
      </p:sp>
      <p:sp>
        <p:nvSpPr>
          <p:cNvPr id="16" name="Pladsholder til tekst 2">
            <a:extLst>
              <a:ext uri="{FF2B5EF4-FFF2-40B4-BE49-F238E27FC236}">
                <a16:creationId xmlns:a16="http://schemas.microsoft.com/office/drawing/2014/main" id="{576796AD-1A5C-4BB9-9FF5-08BB4B12D02C}"/>
              </a:ext>
            </a:extLst>
          </p:cNvPr>
          <p:cNvSpPr>
            <a:spLocks noGrp="1"/>
          </p:cNvSpPr>
          <p:nvPr>
            <p:ph type="body" idx="1" hasCustomPrompt="1"/>
          </p:nvPr>
        </p:nvSpPr>
        <p:spPr>
          <a:xfrm>
            <a:off x="406800" y="1147332"/>
            <a:ext cx="11115677"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7" name="Title 16">
            <a:extLst>
              <a:ext uri="{FF2B5EF4-FFF2-40B4-BE49-F238E27FC236}">
                <a16:creationId xmlns:a16="http://schemas.microsoft.com/office/drawing/2014/main" id="{C3624EC2-CE9A-ECC3-2198-E527440B482B}"/>
              </a:ext>
            </a:extLst>
          </p:cNvPr>
          <p:cNvSpPr>
            <a:spLocks noGrp="1"/>
          </p:cNvSpPr>
          <p:nvPr>
            <p:ph type="title" hasCustomPrompt="1"/>
          </p:nvPr>
        </p:nvSpPr>
        <p:spPr>
          <a:xfrm>
            <a:off x="406800" y="648303"/>
            <a:ext cx="11115675" cy="585655"/>
          </a:xfrm>
        </p:spPr>
        <p:txBody>
          <a:bodyPr/>
          <a:lstStyle>
            <a:lvl1pPr>
              <a:defRPr>
                <a:solidFill>
                  <a:schemeClr val="bg1"/>
                </a:solidFill>
              </a:defRPr>
            </a:lvl1pPr>
          </a:lstStyle>
          <a:p>
            <a:r>
              <a:rPr lang="da-DK"/>
              <a:t>Klik for at tilføje en overskrift</a:t>
            </a:r>
            <a:endParaRPr lang="en-GB"/>
          </a:p>
        </p:txBody>
      </p:sp>
      <p:sp>
        <p:nvSpPr>
          <p:cNvPr id="10" name="Pladsholder til tekst 12">
            <a:extLst>
              <a:ext uri="{FF2B5EF4-FFF2-40B4-BE49-F238E27FC236}">
                <a16:creationId xmlns:a16="http://schemas.microsoft.com/office/drawing/2014/main" id="{44C5BF48-D65F-4333-AFA2-D17E44937265}"/>
              </a:ext>
            </a:extLst>
          </p:cNvPr>
          <p:cNvSpPr>
            <a:spLocks noGrp="1"/>
          </p:cNvSpPr>
          <p:nvPr>
            <p:ph type="body" sz="quarter" idx="20" hasCustomPrompt="1"/>
          </p:nvPr>
        </p:nvSpPr>
        <p:spPr>
          <a:xfrm>
            <a:off x="428400" y="6224400"/>
            <a:ext cx="1098000"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3902048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skrift på tom lys grøn side">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03B5F44F-BB2C-BF84-908D-F51F50B5569A}"/>
              </a:ext>
            </a:extLst>
          </p:cNvPr>
          <p:cNvSpPr/>
          <p:nvPr userDrawn="1"/>
        </p:nvSpPr>
        <p:spPr>
          <a:xfrm>
            <a:off x="214313" y="215900"/>
            <a:ext cx="11758612" cy="642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17" name="Pladsholder til tekst 2">
            <a:extLst>
              <a:ext uri="{FF2B5EF4-FFF2-40B4-BE49-F238E27FC236}">
                <a16:creationId xmlns:a16="http://schemas.microsoft.com/office/drawing/2014/main" id="{64EF3A27-D245-CA53-9630-4B16196774D9}"/>
              </a:ext>
            </a:extLst>
          </p:cNvPr>
          <p:cNvSpPr>
            <a:spLocks noGrp="1"/>
          </p:cNvSpPr>
          <p:nvPr>
            <p:ph type="body" idx="1" hasCustomPrompt="1"/>
          </p:nvPr>
        </p:nvSpPr>
        <p:spPr>
          <a:xfrm>
            <a:off x="406800" y="1147332"/>
            <a:ext cx="11115677"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8" name="Title 16">
            <a:extLst>
              <a:ext uri="{FF2B5EF4-FFF2-40B4-BE49-F238E27FC236}">
                <a16:creationId xmlns:a16="http://schemas.microsoft.com/office/drawing/2014/main" id="{0E8CABE9-2081-D6F5-72AD-46816FA3E17B}"/>
              </a:ext>
            </a:extLst>
          </p:cNvPr>
          <p:cNvSpPr>
            <a:spLocks noGrp="1"/>
          </p:cNvSpPr>
          <p:nvPr>
            <p:ph type="title" hasCustomPrompt="1"/>
          </p:nvPr>
        </p:nvSpPr>
        <p:spPr>
          <a:xfrm>
            <a:off x="406800" y="648303"/>
            <a:ext cx="11115675" cy="585655"/>
          </a:xfrm>
        </p:spPr>
        <p:txBody>
          <a:bodyPr/>
          <a:lstStyle/>
          <a:p>
            <a:r>
              <a:rPr lang="da-DK"/>
              <a:t>Klik for at tilføje en overskrift</a:t>
            </a:r>
            <a:endParaRPr lang="en-GB"/>
          </a:p>
        </p:txBody>
      </p:sp>
      <p:sp>
        <p:nvSpPr>
          <p:cNvPr id="12" name="Pladsholder til tekst 12">
            <a:extLst>
              <a:ext uri="{FF2B5EF4-FFF2-40B4-BE49-F238E27FC236}">
                <a16:creationId xmlns:a16="http://schemas.microsoft.com/office/drawing/2014/main" id="{FF8AEA77-CD94-4739-93E8-139C8154A6DC}"/>
              </a:ext>
            </a:extLst>
          </p:cNvPr>
          <p:cNvSpPr>
            <a:spLocks noGrp="1"/>
          </p:cNvSpPr>
          <p:nvPr>
            <p:ph type="body" sz="quarter" idx="19" hasCustomPrompt="1"/>
          </p:nvPr>
        </p:nvSpPr>
        <p:spPr>
          <a:xfrm>
            <a:off x="428400"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2401796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skrift på tom mørkere grøn side">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03B5F44F-BB2C-BF84-908D-F51F50B5569A}"/>
              </a:ext>
            </a:extLst>
          </p:cNvPr>
          <p:cNvSpPr/>
          <p:nvPr userDrawn="1"/>
        </p:nvSpPr>
        <p:spPr>
          <a:xfrm>
            <a:off x="214313" y="215900"/>
            <a:ext cx="11758612" cy="6426200"/>
          </a:xfrm>
          <a:prstGeom prst="rect">
            <a:avLst/>
          </a:prstGeom>
          <a:solidFill>
            <a:srgbClr val="D8E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17" name="Pladsholder til tekst 2">
            <a:extLst>
              <a:ext uri="{FF2B5EF4-FFF2-40B4-BE49-F238E27FC236}">
                <a16:creationId xmlns:a16="http://schemas.microsoft.com/office/drawing/2014/main" id="{64EF3A27-D245-CA53-9630-4B16196774D9}"/>
              </a:ext>
            </a:extLst>
          </p:cNvPr>
          <p:cNvSpPr>
            <a:spLocks noGrp="1"/>
          </p:cNvSpPr>
          <p:nvPr>
            <p:ph type="body" idx="1" hasCustomPrompt="1"/>
          </p:nvPr>
        </p:nvSpPr>
        <p:spPr>
          <a:xfrm>
            <a:off x="406800" y="1147332"/>
            <a:ext cx="11131552"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8" name="Title 16">
            <a:extLst>
              <a:ext uri="{FF2B5EF4-FFF2-40B4-BE49-F238E27FC236}">
                <a16:creationId xmlns:a16="http://schemas.microsoft.com/office/drawing/2014/main" id="{0E8CABE9-2081-D6F5-72AD-46816FA3E17B}"/>
              </a:ext>
            </a:extLst>
          </p:cNvPr>
          <p:cNvSpPr>
            <a:spLocks noGrp="1"/>
          </p:cNvSpPr>
          <p:nvPr>
            <p:ph type="title" hasCustomPrompt="1"/>
          </p:nvPr>
        </p:nvSpPr>
        <p:spPr>
          <a:xfrm>
            <a:off x="406800" y="648303"/>
            <a:ext cx="11131550" cy="585655"/>
          </a:xfrm>
        </p:spPr>
        <p:txBody>
          <a:bodyPr/>
          <a:lstStyle/>
          <a:p>
            <a:r>
              <a:rPr lang="da-DK"/>
              <a:t>Klik for at tilføje en overskrift</a:t>
            </a:r>
            <a:endParaRPr lang="en-GB"/>
          </a:p>
        </p:txBody>
      </p:sp>
      <p:sp>
        <p:nvSpPr>
          <p:cNvPr id="11" name="Pladsholder til tekst 12">
            <a:extLst>
              <a:ext uri="{FF2B5EF4-FFF2-40B4-BE49-F238E27FC236}">
                <a16:creationId xmlns:a16="http://schemas.microsoft.com/office/drawing/2014/main" id="{7295E47F-ED0E-452E-B14A-5D5E7378FAD6}"/>
              </a:ext>
            </a:extLst>
          </p:cNvPr>
          <p:cNvSpPr>
            <a:spLocks noGrp="1"/>
          </p:cNvSpPr>
          <p:nvPr>
            <p:ph type="body" sz="quarter" idx="19" hasCustomPrompt="1"/>
          </p:nvPr>
        </p:nvSpPr>
        <p:spPr>
          <a:xfrm>
            <a:off x="428400"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3244754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skrift på tom gul side">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41852264-AC8E-2E08-DD02-EF08CEEECCFD}"/>
              </a:ext>
            </a:extLst>
          </p:cNvPr>
          <p:cNvSpPr/>
          <p:nvPr userDrawn="1"/>
        </p:nvSpPr>
        <p:spPr>
          <a:xfrm>
            <a:off x="214313" y="215900"/>
            <a:ext cx="11758612" cy="642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9">
            <a:extLst>
              <a:ext uri="{FF2B5EF4-FFF2-40B4-BE49-F238E27FC236}">
                <a16:creationId xmlns:a16="http://schemas.microsoft.com/office/drawing/2014/main" id="{FC5BD284-26EE-4489-AC90-3B2F3E7AB925}"/>
              </a:ext>
            </a:extLst>
          </p:cNvPr>
          <p:cNvSpPr>
            <a:spLocks noGrp="1"/>
          </p:cNvSpPr>
          <p:nvPr>
            <p:ph type="ftr" sz="quarter" idx="13"/>
          </p:nvPr>
        </p:nvSpPr>
        <p:spPr/>
        <p:txBody>
          <a:bodyPr/>
          <a:lstStyle/>
          <a:p>
            <a:endParaRPr lang="da-DK"/>
          </a:p>
        </p:txBody>
      </p:sp>
      <p:sp>
        <p:nvSpPr>
          <p:cNvPr id="17" name="Pladsholder til tekst 2">
            <a:extLst>
              <a:ext uri="{FF2B5EF4-FFF2-40B4-BE49-F238E27FC236}">
                <a16:creationId xmlns:a16="http://schemas.microsoft.com/office/drawing/2014/main" id="{E7116030-EF4E-B7D7-B563-4E1B2FA1AF88}"/>
              </a:ext>
            </a:extLst>
          </p:cNvPr>
          <p:cNvSpPr>
            <a:spLocks noGrp="1"/>
          </p:cNvSpPr>
          <p:nvPr>
            <p:ph type="body" idx="1" hasCustomPrompt="1"/>
          </p:nvPr>
        </p:nvSpPr>
        <p:spPr>
          <a:xfrm>
            <a:off x="406800" y="1147332"/>
            <a:ext cx="11115677"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8" name="Title 16">
            <a:extLst>
              <a:ext uri="{FF2B5EF4-FFF2-40B4-BE49-F238E27FC236}">
                <a16:creationId xmlns:a16="http://schemas.microsoft.com/office/drawing/2014/main" id="{7783AF26-01E0-FB28-5ECA-9AE1B829F767}"/>
              </a:ext>
            </a:extLst>
          </p:cNvPr>
          <p:cNvSpPr>
            <a:spLocks noGrp="1"/>
          </p:cNvSpPr>
          <p:nvPr>
            <p:ph type="title" hasCustomPrompt="1"/>
          </p:nvPr>
        </p:nvSpPr>
        <p:spPr>
          <a:xfrm>
            <a:off x="406800" y="648303"/>
            <a:ext cx="11115675" cy="585655"/>
          </a:xfrm>
        </p:spPr>
        <p:txBody>
          <a:bodyPr/>
          <a:lstStyle/>
          <a:p>
            <a:r>
              <a:rPr lang="da-DK"/>
              <a:t>Klik for at tilføje en overskrift</a:t>
            </a:r>
            <a:endParaRPr lang="en-GB"/>
          </a:p>
        </p:txBody>
      </p:sp>
      <p:sp>
        <p:nvSpPr>
          <p:cNvPr id="3" name="Slide Number Placeholder 2">
            <a:extLst>
              <a:ext uri="{FF2B5EF4-FFF2-40B4-BE49-F238E27FC236}">
                <a16:creationId xmlns:a16="http://schemas.microsoft.com/office/drawing/2014/main" id="{22E3E2DD-2AFC-4247-00A1-4049E4232EE7}"/>
              </a:ext>
            </a:extLst>
          </p:cNvPr>
          <p:cNvSpPr>
            <a:spLocks noGrp="1"/>
          </p:cNvSpPr>
          <p:nvPr>
            <p:ph type="sldNum" sz="quarter" idx="14"/>
          </p:nvPr>
        </p:nvSpPr>
        <p:spPr/>
        <p:txBody>
          <a:bodyPr/>
          <a:lstStyle/>
          <a:p>
            <a:fld id="{7DF54EE2-5250-4107-9481-50ED01B3C5AF}" type="slidenum">
              <a:rPr lang="da-DK" smtClean="0"/>
              <a:pPr/>
              <a:t>‹nr.›</a:t>
            </a:fld>
            <a:endParaRPr lang="da-DK"/>
          </a:p>
        </p:txBody>
      </p:sp>
      <p:sp>
        <p:nvSpPr>
          <p:cNvPr id="11" name="Pladsholder til tekst 12">
            <a:extLst>
              <a:ext uri="{FF2B5EF4-FFF2-40B4-BE49-F238E27FC236}">
                <a16:creationId xmlns:a16="http://schemas.microsoft.com/office/drawing/2014/main" id="{9BED73D7-8977-4069-9495-1D69FF680E2F}"/>
              </a:ext>
            </a:extLst>
          </p:cNvPr>
          <p:cNvSpPr>
            <a:spLocks noGrp="1"/>
          </p:cNvSpPr>
          <p:nvPr>
            <p:ph type="body" sz="quarter" idx="19" hasCustomPrompt="1"/>
          </p:nvPr>
        </p:nvSpPr>
        <p:spPr>
          <a:xfrm>
            <a:off x="428400"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2376024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på tom side">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0C154C8F-1C31-4232-8C40-61B8AA2C9DE0}"/>
              </a:ext>
            </a:extLst>
          </p:cNvPr>
          <p:cNvSpPr>
            <a:spLocks noGrp="1"/>
          </p:cNvSpPr>
          <p:nvPr>
            <p:ph type="ftr" sz="quarter" idx="13"/>
          </p:nvPr>
        </p:nvSpPr>
        <p:spPr/>
        <p:txBody>
          <a:bodyPr/>
          <a:lstStyle/>
          <a:p>
            <a:endParaRPr lang="da-DK"/>
          </a:p>
        </p:txBody>
      </p:sp>
      <p:sp>
        <p:nvSpPr>
          <p:cNvPr id="13" name="Pladsholder til tekst 2">
            <a:extLst>
              <a:ext uri="{FF2B5EF4-FFF2-40B4-BE49-F238E27FC236}">
                <a16:creationId xmlns:a16="http://schemas.microsoft.com/office/drawing/2014/main" id="{77D9BE42-83C9-A222-03ED-4854E3FBB069}"/>
              </a:ext>
            </a:extLst>
          </p:cNvPr>
          <p:cNvSpPr>
            <a:spLocks noGrp="1"/>
          </p:cNvSpPr>
          <p:nvPr>
            <p:ph type="body" idx="1" hasCustomPrompt="1"/>
          </p:nvPr>
        </p:nvSpPr>
        <p:spPr>
          <a:xfrm>
            <a:off x="406800" y="1147332"/>
            <a:ext cx="11110915"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14" name="Title 16">
            <a:extLst>
              <a:ext uri="{FF2B5EF4-FFF2-40B4-BE49-F238E27FC236}">
                <a16:creationId xmlns:a16="http://schemas.microsoft.com/office/drawing/2014/main" id="{990B3D8E-CE0C-98B9-A875-DBA439806233}"/>
              </a:ext>
            </a:extLst>
          </p:cNvPr>
          <p:cNvSpPr>
            <a:spLocks noGrp="1"/>
          </p:cNvSpPr>
          <p:nvPr>
            <p:ph type="title" hasCustomPrompt="1"/>
          </p:nvPr>
        </p:nvSpPr>
        <p:spPr>
          <a:xfrm>
            <a:off x="406800" y="648303"/>
            <a:ext cx="11110913" cy="585655"/>
          </a:xfrm>
        </p:spPr>
        <p:txBody>
          <a:bodyPr/>
          <a:lstStyle/>
          <a:p>
            <a:r>
              <a:rPr lang="da-DK"/>
              <a:t>Klik for at tilføje en overskrift</a:t>
            </a:r>
            <a:endParaRPr lang="en-GB"/>
          </a:p>
        </p:txBody>
      </p:sp>
      <p:sp>
        <p:nvSpPr>
          <p:cNvPr id="4" name="Slide Number Placeholder 3">
            <a:extLst>
              <a:ext uri="{FF2B5EF4-FFF2-40B4-BE49-F238E27FC236}">
                <a16:creationId xmlns:a16="http://schemas.microsoft.com/office/drawing/2014/main" id="{B09CE483-F7B9-3B32-7207-4D08288EC790}"/>
              </a:ext>
            </a:extLst>
          </p:cNvPr>
          <p:cNvSpPr>
            <a:spLocks noGrp="1"/>
          </p:cNvSpPr>
          <p:nvPr>
            <p:ph type="sldNum" sz="quarter" idx="14"/>
          </p:nvPr>
        </p:nvSpPr>
        <p:spPr/>
        <p:txBody>
          <a:bodyPr/>
          <a:lstStyle/>
          <a:p>
            <a:fld id="{7DF54EE2-5250-4107-9481-50ED01B3C5AF}" type="slidenum">
              <a:rPr lang="da-DK" smtClean="0"/>
              <a:pPr/>
              <a:t>‹nr.›</a:t>
            </a:fld>
            <a:endParaRPr lang="da-DK"/>
          </a:p>
        </p:txBody>
      </p:sp>
    </p:spTree>
    <p:extLst>
      <p:ext uri="{BB962C8B-B14F-4D97-AF65-F5344CB8AC3E}">
        <p14:creationId xmlns:p14="http://schemas.microsoft.com/office/powerpoint/2010/main" val="336350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C8A5723-5055-4D14-A178-BABC4F73891F}"/>
              </a:ext>
            </a:extLst>
          </p:cNvPr>
          <p:cNvSpPr>
            <a:spLocks noGrp="1"/>
          </p:cNvSpPr>
          <p:nvPr>
            <p:ph type="pic" sz="quarter" idx="13" hasCustomPrompt="1"/>
          </p:nvPr>
        </p:nvSpPr>
        <p:spPr>
          <a:xfrm>
            <a:off x="3240000" y="215900"/>
            <a:ext cx="8723948" cy="6426200"/>
          </a:xfrm>
          <a:prstGeom prst="rect">
            <a:avLst/>
          </a:prstGeom>
          <a:solidFill>
            <a:schemeClr val="bg1">
              <a:lumMod val="95000"/>
            </a:schemeClr>
          </a:solidFill>
          <a:ln>
            <a:noFill/>
          </a:ln>
        </p:spPr>
        <p:txBody>
          <a:bodyPr lIns="0" tIns="0" rIns="0" bIns="738000" anchor="ctr" anchorCtr="0">
            <a:normAutofit/>
          </a:bodyPr>
          <a:lstStyle>
            <a:lvl1pPr marL="0" indent="0" algn="ctr">
              <a:buNone/>
              <a:defRPr sz="1000"/>
            </a:lvl1pPr>
          </a:lstStyle>
          <a:p>
            <a:r>
              <a:rPr lang="da-DK"/>
              <a:t>Brug ikonet - til at indsætte et billede </a:t>
            </a:r>
            <a:br>
              <a:rPr lang="da-DK"/>
            </a:br>
            <a:r>
              <a:rPr lang="da-DK"/>
              <a:t>- lægger billedet sig forrest </a:t>
            </a:r>
            <a:br>
              <a:rPr lang="da-DK"/>
            </a:br>
            <a:r>
              <a:rPr lang="da-DK"/>
              <a:t>- højreklik og vælg ”Send bagerst” </a:t>
            </a:r>
          </a:p>
        </p:txBody>
      </p:sp>
      <p:sp>
        <p:nvSpPr>
          <p:cNvPr id="22" name="Pladsholder til tekst 21">
            <a:extLst>
              <a:ext uri="{FF2B5EF4-FFF2-40B4-BE49-F238E27FC236}">
                <a16:creationId xmlns:a16="http://schemas.microsoft.com/office/drawing/2014/main" id="{5E4D0A43-A95A-4D6C-82CC-4F4D441F5CC9}"/>
              </a:ext>
            </a:extLst>
          </p:cNvPr>
          <p:cNvSpPr>
            <a:spLocks noGrp="1"/>
          </p:cNvSpPr>
          <p:nvPr>
            <p:ph type="body" sz="quarter" idx="16"/>
          </p:nvPr>
        </p:nvSpPr>
        <p:spPr>
          <a:xfrm>
            <a:off x="214313" y="433373"/>
            <a:ext cx="6042660" cy="5994416"/>
          </a:xfrm>
          <a:prstGeom prst="rect">
            <a:avLst/>
          </a:prstGeom>
          <a:solidFill>
            <a:schemeClr val="accent1"/>
          </a:solidFill>
        </p:spPr>
        <p:txBody>
          <a:bodyPr bIns="6912000"/>
          <a:lstStyle>
            <a:lvl1pPr marL="0" indent="0">
              <a:buNone/>
              <a:defRPr sz="100">
                <a:solidFill>
                  <a:schemeClr val="bg1">
                    <a:lumMod val="95000"/>
                  </a:schemeClr>
                </a:solidFill>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8EC481B4-C2CD-30BF-8C49-A49EC9CE9262}"/>
              </a:ext>
            </a:extLst>
          </p:cNvPr>
          <p:cNvSpPr>
            <a:spLocks noGrp="1"/>
          </p:cNvSpPr>
          <p:nvPr>
            <p:ph type="title" hasCustomPrompt="1"/>
          </p:nvPr>
        </p:nvSpPr>
        <p:spPr>
          <a:xfrm>
            <a:off x="642937" y="1504335"/>
            <a:ext cx="5335075" cy="1849249"/>
          </a:xfrm>
          <a:prstGeom prst="rect">
            <a:avLst/>
          </a:prstGeom>
        </p:spPr>
        <p:txBody>
          <a:bodyPr anchor="b" anchorCtr="0">
            <a:noAutofit/>
          </a:bodyPr>
          <a:lstStyle>
            <a:lvl1pPr>
              <a:defRPr sz="5400">
                <a:solidFill>
                  <a:schemeClr val="bg1"/>
                </a:solidFill>
              </a:defRPr>
            </a:lvl1pPr>
          </a:lstStyle>
          <a:p>
            <a:r>
              <a:rPr lang="da-DK"/>
              <a:t>PowerPoint</a:t>
            </a:r>
          </a:p>
        </p:txBody>
      </p:sp>
      <p:sp>
        <p:nvSpPr>
          <p:cNvPr id="14" name="Pladsholder til tekst 3">
            <a:extLst>
              <a:ext uri="{FF2B5EF4-FFF2-40B4-BE49-F238E27FC236}">
                <a16:creationId xmlns:a16="http://schemas.microsoft.com/office/drawing/2014/main" id="{3B952588-534A-7DF1-3979-B7AFBB316C3D}"/>
              </a:ext>
            </a:extLst>
          </p:cNvPr>
          <p:cNvSpPr>
            <a:spLocks noGrp="1"/>
          </p:cNvSpPr>
          <p:nvPr>
            <p:ph type="body" sz="quarter" idx="17" hasCustomPrompt="1"/>
          </p:nvPr>
        </p:nvSpPr>
        <p:spPr>
          <a:xfrm>
            <a:off x="642938" y="4527738"/>
            <a:ext cx="5335074" cy="1178612"/>
          </a:xfrm>
          <a:prstGeom prst="rect">
            <a:avLst/>
          </a:prstGeom>
        </p:spPr>
        <p:txBody>
          <a:bodyPr>
            <a:noAutofit/>
          </a:bodyPr>
          <a:lstStyle>
            <a:lvl1pPr marL="0" indent="0">
              <a:lnSpc>
                <a:spcPct val="100000"/>
              </a:lnSpc>
              <a:buNone/>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00250" marR="0" indent="-1714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atin typeface="Arial" panose="020B0604020202020204" pitchFamily="34" charset="0"/>
                <a:ea typeface="Arial" panose="020B0604020202020204" pitchFamily="34" charset="0"/>
                <a:cs typeface="Arial" panose="020B0604020202020204" pitchFamily="34" charset="0"/>
              </a:defRPr>
            </a:lvl6pPr>
            <a:lvl7pPr>
              <a:defRPr sz="1200">
                <a:latin typeface="Arial" panose="020B0604020202020204" pitchFamily="34" charset="0"/>
                <a:ea typeface="Arial" panose="020B0604020202020204" pitchFamily="34" charset="0"/>
                <a:cs typeface="Arial" panose="020B0604020202020204" pitchFamily="34" charset="0"/>
              </a:defRPr>
            </a:lvl7pPr>
            <a:lvl8pPr marL="3200400" indent="0">
              <a:buNone/>
              <a:defRPr sz="1200">
                <a:latin typeface="Arial" panose="020B0604020202020204" pitchFamily="34" charset="0"/>
                <a:ea typeface="Arial" panose="020B0604020202020204" pitchFamily="34" charset="0"/>
                <a:cs typeface="Arial" panose="020B0604020202020204" pitchFamily="34" charset="0"/>
              </a:defRPr>
            </a:lvl8pPr>
            <a:lvl9pPr marL="3657600" indent="0">
              <a:lnSpc>
                <a:spcPct val="100000"/>
              </a:lnSpc>
              <a:buNone/>
              <a:defRPr sz="18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lvl="0"/>
            <a:r>
              <a:rPr lang="da-DK"/>
              <a:t>Uddybende beskrivelse af præsentationens indhold </a:t>
            </a:r>
          </a:p>
        </p:txBody>
      </p:sp>
      <p:sp>
        <p:nvSpPr>
          <p:cNvPr id="15" name="Pladsholder til tekst 3">
            <a:extLst>
              <a:ext uri="{FF2B5EF4-FFF2-40B4-BE49-F238E27FC236}">
                <a16:creationId xmlns:a16="http://schemas.microsoft.com/office/drawing/2014/main" id="{E2826D69-9584-FBFD-1B86-B7E912EDB3C2}"/>
              </a:ext>
            </a:extLst>
          </p:cNvPr>
          <p:cNvSpPr>
            <a:spLocks noGrp="1"/>
          </p:cNvSpPr>
          <p:nvPr>
            <p:ph type="body" sz="quarter" idx="18" hasCustomPrompt="1"/>
          </p:nvPr>
        </p:nvSpPr>
        <p:spPr>
          <a:xfrm>
            <a:off x="642937" y="3353584"/>
            <a:ext cx="5335075" cy="1174154"/>
          </a:xfrm>
          <a:prstGeom prst="rect">
            <a:avLst/>
          </a:prstGeom>
        </p:spPr>
        <p:txBody>
          <a:bodyPr vert="horz" lIns="0" tIns="0" rIns="0" bIns="0" rtlCol="0" anchor="t" anchorCtr="0">
            <a:noAutofit/>
          </a:bodyPr>
          <a:lstStyle>
            <a:lvl1pPr marL="0" indent="0">
              <a:buNone/>
              <a:defRPr lang="da-DK" sz="5400" b="1" dirty="0">
                <a:solidFill>
                  <a:schemeClr val="accent2"/>
                </a:solidFill>
              </a:defRPr>
            </a:lvl1pPr>
          </a:lstStyle>
          <a:p>
            <a:pPr marL="285750" lvl="0" indent="-285750">
              <a:lnSpc>
                <a:spcPct val="90000"/>
              </a:lnSpc>
              <a:spcBef>
                <a:spcPct val="0"/>
              </a:spcBef>
            </a:pPr>
            <a:r>
              <a:rPr lang="da-DK"/>
              <a:t>Skabelon</a:t>
            </a:r>
          </a:p>
        </p:txBody>
      </p:sp>
      <p:sp>
        <p:nvSpPr>
          <p:cNvPr id="17" name="Pladsholder til tekst 12">
            <a:extLst>
              <a:ext uri="{FF2B5EF4-FFF2-40B4-BE49-F238E27FC236}">
                <a16:creationId xmlns:a16="http://schemas.microsoft.com/office/drawing/2014/main" id="{B76A126D-3CA1-4B51-859C-3FA5EBE03012}"/>
              </a:ext>
            </a:extLst>
          </p:cNvPr>
          <p:cNvSpPr>
            <a:spLocks noGrp="1"/>
          </p:cNvSpPr>
          <p:nvPr>
            <p:ph type="body" sz="quarter" idx="20" hasCustomPrompt="1"/>
          </p:nvPr>
        </p:nvSpPr>
        <p:spPr>
          <a:xfrm>
            <a:off x="428626" y="6011068"/>
            <a:ext cx="1090455"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1022289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Hvid tom side">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4DFE73DE-B8F8-4FAF-B1DB-D45A7AC3AE04}"/>
              </a:ext>
            </a:extLst>
          </p:cNvPr>
          <p:cNvSpPr>
            <a:spLocks noGrp="1"/>
          </p:cNvSpPr>
          <p:nvPr>
            <p:ph type="ftr" sz="quarter" idx="13"/>
          </p:nvPr>
        </p:nvSpPr>
        <p:spPr/>
        <p:txBody>
          <a:bodyPr/>
          <a:lstStyle/>
          <a:p>
            <a:endParaRPr lang="da-DK"/>
          </a:p>
        </p:txBody>
      </p:sp>
      <p:sp>
        <p:nvSpPr>
          <p:cNvPr id="3" name="Slide Number Placeholder 2">
            <a:extLst>
              <a:ext uri="{FF2B5EF4-FFF2-40B4-BE49-F238E27FC236}">
                <a16:creationId xmlns:a16="http://schemas.microsoft.com/office/drawing/2014/main" id="{C1DAF4FF-EFEA-8D4D-654C-52DC15C5F667}"/>
              </a:ext>
            </a:extLst>
          </p:cNvPr>
          <p:cNvSpPr>
            <a:spLocks noGrp="1"/>
          </p:cNvSpPr>
          <p:nvPr>
            <p:ph type="sldNum" sz="quarter" idx="14"/>
          </p:nvPr>
        </p:nvSpPr>
        <p:spPr/>
        <p:txBody>
          <a:bodyPr/>
          <a:lstStyle/>
          <a:p>
            <a:fld id="{7DF54EE2-5250-4107-9481-50ED01B3C5AF}" type="slidenum">
              <a:rPr lang="da-DK" smtClean="0"/>
              <a:pPr/>
              <a:t>‹nr.›</a:t>
            </a:fld>
            <a:endParaRPr lang="da-DK"/>
          </a:p>
        </p:txBody>
      </p:sp>
    </p:spTree>
    <p:extLst>
      <p:ext uri="{BB962C8B-B14F-4D97-AF65-F5344CB8AC3E}">
        <p14:creationId xmlns:p14="http://schemas.microsoft.com/office/powerpoint/2010/main" val="25572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7AE6D-8BBC-4101-A58D-2550BC1CB959}"/>
              </a:ext>
            </a:extLst>
          </p:cNvPr>
          <p:cNvSpPr>
            <a:spLocks noGrp="1"/>
          </p:cNvSpPr>
          <p:nvPr>
            <p:ph type="title" hasCustomPrompt="1"/>
          </p:nvPr>
        </p:nvSpPr>
        <p:spPr>
          <a:xfrm>
            <a:off x="869805" y="1816609"/>
            <a:ext cx="10512424" cy="790112"/>
          </a:xfrm>
        </p:spPr>
        <p:txBody>
          <a:bodyPr/>
          <a:lstStyle>
            <a:lvl1pPr>
              <a:defRPr>
                <a:solidFill>
                  <a:schemeClr val="accent2"/>
                </a:solidFill>
              </a:defRPr>
            </a:lvl1pPr>
          </a:lstStyle>
          <a:p>
            <a:r>
              <a:rPr lang="da-DK"/>
              <a:t>Brug ikke masterlayouts der ligger efter dette</a:t>
            </a:r>
          </a:p>
        </p:txBody>
      </p:sp>
      <p:sp>
        <p:nvSpPr>
          <p:cNvPr id="4" name="Pladsholder til slidenummer 3">
            <a:extLst>
              <a:ext uri="{FF2B5EF4-FFF2-40B4-BE49-F238E27FC236}">
                <a16:creationId xmlns:a16="http://schemas.microsoft.com/office/drawing/2014/main" id="{A7C4993E-B7A5-442B-A62E-1D8D038955DD}"/>
              </a:ext>
            </a:extLst>
          </p:cNvPr>
          <p:cNvSpPr>
            <a:spLocks noGrp="1"/>
          </p:cNvSpPr>
          <p:nvPr>
            <p:ph type="sldNum" sz="quarter" idx="11"/>
          </p:nvPr>
        </p:nvSpPr>
        <p:spPr/>
        <p:txBody>
          <a:bodyPr/>
          <a:lstStyle/>
          <a:p>
            <a:fld id="{7DF54EE2-5250-4107-9481-50ED01B3C5AF}" type="slidenum">
              <a:rPr lang="da-DK" smtClean="0"/>
              <a:pPr/>
              <a:t>‹nr.›</a:t>
            </a:fld>
            <a:endParaRPr lang="da-DK"/>
          </a:p>
        </p:txBody>
      </p:sp>
      <p:sp>
        <p:nvSpPr>
          <p:cNvPr id="5" name="Pladsholder til tekst 2">
            <a:extLst>
              <a:ext uri="{FF2B5EF4-FFF2-40B4-BE49-F238E27FC236}">
                <a16:creationId xmlns:a16="http://schemas.microsoft.com/office/drawing/2014/main" id="{08ADE486-7B3F-4F17-A2A4-CE7B195908FB}"/>
              </a:ext>
            </a:extLst>
          </p:cNvPr>
          <p:cNvSpPr>
            <a:spLocks noGrp="1"/>
          </p:cNvSpPr>
          <p:nvPr>
            <p:ph type="body" idx="1" hasCustomPrompt="1"/>
          </p:nvPr>
        </p:nvSpPr>
        <p:spPr>
          <a:xfrm>
            <a:off x="869803" y="3166729"/>
            <a:ext cx="10512426" cy="719479"/>
          </a:xfrm>
          <a:prstGeom prst="rect">
            <a:avLst/>
          </a:prstGeom>
        </p:spPr>
        <p:txBody>
          <a:bodyPr anchor="t"/>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De er nemlig kommet med fra den præsentation du har kopieret slides fra over i denne, er det sket, vælg et masterlayout fra dem der ligger før dette, der svarer til indholdet. </a:t>
            </a:r>
          </a:p>
        </p:txBody>
      </p:sp>
      <p:sp>
        <p:nvSpPr>
          <p:cNvPr id="6" name="Footer Placeholder 5">
            <a:extLst>
              <a:ext uri="{FF2B5EF4-FFF2-40B4-BE49-F238E27FC236}">
                <a16:creationId xmlns:a16="http://schemas.microsoft.com/office/drawing/2014/main" id="{395524F6-64A5-125C-F47E-60C3A2F68F7D}"/>
              </a:ext>
            </a:extLst>
          </p:cNvPr>
          <p:cNvSpPr>
            <a:spLocks noGrp="1"/>
          </p:cNvSpPr>
          <p:nvPr>
            <p:ph type="ftr" sz="quarter" idx="12"/>
          </p:nvPr>
        </p:nvSpPr>
        <p:spPr/>
        <p:txBody>
          <a:bodyPr/>
          <a:lstStyle/>
          <a:p>
            <a:endParaRPr lang="da-DK"/>
          </a:p>
        </p:txBody>
      </p:sp>
    </p:spTree>
    <p:extLst>
      <p:ext uri="{BB962C8B-B14F-4D97-AF65-F5344CB8AC3E}">
        <p14:creationId xmlns:p14="http://schemas.microsoft.com/office/powerpoint/2010/main" val="3848596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4136D-2232-4195-AD73-BA0F7251350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75F5075-8166-49D3-971D-5ABCA1CAF21F}"/>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9598B9-5422-4B35-B44F-A2EA774215E6}"/>
              </a:ext>
            </a:extLst>
          </p:cNvPr>
          <p:cNvSpPr>
            <a:spLocks noGrp="1"/>
          </p:cNvSpPr>
          <p:nvPr>
            <p:ph type="dt" sz="half" idx="10"/>
          </p:nvPr>
        </p:nvSpPr>
        <p:spPr/>
        <p:txBody>
          <a:bodyPr/>
          <a:lstStyle/>
          <a:p>
            <a:fld id="{D51EC052-6AE9-4F63-B719-851FFD14A67D}" type="datetimeFigureOut">
              <a:rPr lang="da-DK" smtClean="0"/>
              <a:t>18-08-2023</a:t>
            </a:fld>
            <a:endParaRPr lang="da-DK"/>
          </a:p>
        </p:txBody>
      </p:sp>
      <p:sp>
        <p:nvSpPr>
          <p:cNvPr id="5" name="Pladsholder til sidefod 4">
            <a:extLst>
              <a:ext uri="{FF2B5EF4-FFF2-40B4-BE49-F238E27FC236}">
                <a16:creationId xmlns:a16="http://schemas.microsoft.com/office/drawing/2014/main" id="{9B00DE21-D571-4A50-8CF8-0BE0562354E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87F06CD-EF82-4151-B24C-0EF546236DF9}"/>
              </a:ext>
            </a:extLst>
          </p:cNvPr>
          <p:cNvSpPr>
            <a:spLocks noGrp="1"/>
          </p:cNvSpPr>
          <p:nvPr>
            <p:ph type="sldNum" sz="quarter" idx="12"/>
          </p:nvPr>
        </p:nvSpPr>
        <p:spPr/>
        <p:txBody>
          <a:bodyPr/>
          <a:lstStyle/>
          <a:p>
            <a:fld id="{68CA55C7-F2C0-4F22-AD2B-CF6DDC8AD641}" type="slidenum">
              <a:rPr lang="da-DK" smtClean="0"/>
              <a:t>‹nr.›</a:t>
            </a:fld>
            <a:endParaRPr lang="da-DK"/>
          </a:p>
        </p:txBody>
      </p:sp>
    </p:spTree>
    <p:extLst>
      <p:ext uri="{BB962C8B-B14F-4D97-AF65-F5344CB8AC3E}">
        <p14:creationId xmlns:p14="http://schemas.microsoft.com/office/powerpoint/2010/main" val="3401837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verskrift og Indhold 2">
    <p:bg>
      <p:bgPr>
        <a:solidFill>
          <a:schemeClr val="accent3"/>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839788" y="2708275"/>
            <a:ext cx="10512425" cy="3395663"/>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
            <a:extLst>
              <a:ext uri="{FF2B5EF4-FFF2-40B4-BE49-F238E27FC236}">
                <a16:creationId xmlns:a16="http://schemas.microsoft.com/office/drawing/2014/main" id="{317B313A-BFE4-453C-B16C-6EFF4CB5FDA5}"/>
              </a:ext>
            </a:extLst>
          </p:cNvPr>
          <p:cNvSpPr>
            <a:spLocks noGrp="1"/>
          </p:cNvSpPr>
          <p:nvPr>
            <p:ph type="body" idx="1" hasCustomPrompt="1"/>
          </p:nvPr>
        </p:nvSpPr>
        <p:spPr>
          <a:xfrm>
            <a:off x="839789" y="1431447"/>
            <a:ext cx="10512426" cy="719479"/>
          </a:xfrm>
          <a:prstGeom prst="rect">
            <a:avLst/>
          </a:prstGeom>
        </p:spPr>
        <p:txBody>
          <a:bodyPr anchor="t"/>
          <a:lstStyle>
            <a:lvl1pPr marL="0" indent="0">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tilføje en underoverskrift</a:t>
            </a:r>
          </a:p>
        </p:txBody>
      </p:sp>
      <p:sp>
        <p:nvSpPr>
          <p:cNvPr id="8" name="Titel 7">
            <a:extLst>
              <a:ext uri="{FF2B5EF4-FFF2-40B4-BE49-F238E27FC236}">
                <a16:creationId xmlns:a16="http://schemas.microsoft.com/office/drawing/2014/main" id="{D12D799C-03A7-47C9-A716-A1A9D52644BB}"/>
              </a:ext>
            </a:extLst>
          </p:cNvPr>
          <p:cNvSpPr>
            <a:spLocks noGrp="1"/>
          </p:cNvSpPr>
          <p:nvPr>
            <p:ph type="title"/>
          </p:nvPr>
        </p:nvSpPr>
        <p:spPr/>
        <p:txBody>
          <a:bodyPr/>
          <a:lstStyle/>
          <a:p>
            <a:r>
              <a:rPr lang="da-DK"/>
              <a:t>Klik for at redigere titeltypografien i masteren</a:t>
            </a:r>
          </a:p>
        </p:txBody>
      </p:sp>
      <p:sp>
        <p:nvSpPr>
          <p:cNvPr id="17" name="Rektangel 16">
            <a:extLst>
              <a:ext uri="{FF2B5EF4-FFF2-40B4-BE49-F238E27FC236}">
                <a16:creationId xmlns:a16="http://schemas.microsoft.com/office/drawing/2014/main" id="{ACC6BC84-42D5-45C3-A995-CEFB3E715A03}"/>
              </a:ext>
            </a:extLst>
          </p:cNvPr>
          <p:cNvSpPr/>
          <p:nvPr userDrawn="1"/>
        </p:nvSpPr>
        <p:spPr>
          <a:xfrm>
            <a:off x="-1"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C32031-A7D8-4D7D-9143-A7846ED8E386}"/>
              </a:ext>
            </a:extLst>
          </p:cNvPr>
          <p:cNvSpPr/>
          <p:nvPr userDrawn="1"/>
        </p:nvSpPr>
        <p:spPr>
          <a:xfrm rot="5400000">
            <a:off x="6024001" y="-6024000"/>
            <a:ext cx="144000" cy="1219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0D15ABCF-7298-4F8A-9320-51117CC87A5E}"/>
              </a:ext>
            </a:extLst>
          </p:cNvPr>
          <p:cNvSpPr/>
          <p:nvPr userDrawn="1"/>
        </p:nvSpPr>
        <p:spPr>
          <a:xfrm>
            <a:off x="12048002"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80834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skrift og Indhold 2">
    <p:bg>
      <p:bgPr>
        <a:solidFill>
          <a:schemeClr val="accent3"/>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839788" y="2708275"/>
            <a:ext cx="10512425" cy="3395663"/>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
            <a:extLst>
              <a:ext uri="{FF2B5EF4-FFF2-40B4-BE49-F238E27FC236}">
                <a16:creationId xmlns:a16="http://schemas.microsoft.com/office/drawing/2014/main" id="{317B313A-BFE4-453C-B16C-6EFF4CB5FDA5}"/>
              </a:ext>
            </a:extLst>
          </p:cNvPr>
          <p:cNvSpPr>
            <a:spLocks noGrp="1"/>
          </p:cNvSpPr>
          <p:nvPr>
            <p:ph type="body" idx="1" hasCustomPrompt="1"/>
          </p:nvPr>
        </p:nvSpPr>
        <p:spPr>
          <a:xfrm>
            <a:off x="839789" y="1431447"/>
            <a:ext cx="10512426" cy="719479"/>
          </a:xfrm>
          <a:prstGeom prst="rect">
            <a:avLst/>
          </a:prstGeom>
        </p:spPr>
        <p:txBody>
          <a:bodyPr anchor="t"/>
          <a:lstStyle>
            <a:lvl1pPr marL="0" indent="0">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tilføje en underoverskrift</a:t>
            </a:r>
          </a:p>
        </p:txBody>
      </p:sp>
      <p:sp>
        <p:nvSpPr>
          <p:cNvPr id="8" name="Titel 7">
            <a:extLst>
              <a:ext uri="{FF2B5EF4-FFF2-40B4-BE49-F238E27FC236}">
                <a16:creationId xmlns:a16="http://schemas.microsoft.com/office/drawing/2014/main" id="{D12D799C-03A7-47C9-A716-A1A9D52644BB}"/>
              </a:ext>
            </a:extLst>
          </p:cNvPr>
          <p:cNvSpPr>
            <a:spLocks noGrp="1"/>
          </p:cNvSpPr>
          <p:nvPr>
            <p:ph type="title"/>
          </p:nvPr>
        </p:nvSpPr>
        <p:spPr/>
        <p:txBody>
          <a:bodyPr/>
          <a:lstStyle/>
          <a:p>
            <a:r>
              <a:rPr lang="da-DK"/>
              <a:t>Klik for at redigere titeltypografien i masteren</a:t>
            </a:r>
          </a:p>
        </p:txBody>
      </p:sp>
      <p:sp>
        <p:nvSpPr>
          <p:cNvPr id="17" name="Rektangel 16">
            <a:extLst>
              <a:ext uri="{FF2B5EF4-FFF2-40B4-BE49-F238E27FC236}">
                <a16:creationId xmlns:a16="http://schemas.microsoft.com/office/drawing/2014/main" id="{ACC6BC84-42D5-45C3-A995-CEFB3E715A03}"/>
              </a:ext>
            </a:extLst>
          </p:cNvPr>
          <p:cNvSpPr/>
          <p:nvPr userDrawn="1"/>
        </p:nvSpPr>
        <p:spPr>
          <a:xfrm>
            <a:off x="-1"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C32031-A7D8-4D7D-9143-A7846ED8E386}"/>
              </a:ext>
            </a:extLst>
          </p:cNvPr>
          <p:cNvSpPr/>
          <p:nvPr userDrawn="1"/>
        </p:nvSpPr>
        <p:spPr>
          <a:xfrm rot="5400000">
            <a:off x="6024001" y="-6024000"/>
            <a:ext cx="144000" cy="1219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0D15ABCF-7298-4F8A-9320-51117CC87A5E}"/>
              </a:ext>
            </a:extLst>
          </p:cNvPr>
          <p:cNvSpPr/>
          <p:nvPr userDrawn="1"/>
        </p:nvSpPr>
        <p:spPr>
          <a:xfrm>
            <a:off x="12048002"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80834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verskrift og Indhold 2">
    <p:bg>
      <p:bgPr>
        <a:solidFill>
          <a:schemeClr val="accent3"/>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839788" y="2708275"/>
            <a:ext cx="10512425" cy="3395663"/>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
            <a:extLst>
              <a:ext uri="{FF2B5EF4-FFF2-40B4-BE49-F238E27FC236}">
                <a16:creationId xmlns:a16="http://schemas.microsoft.com/office/drawing/2014/main" id="{317B313A-BFE4-453C-B16C-6EFF4CB5FDA5}"/>
              </a:ext>
            </a:extLst>
          </p:cNvPr>
          <p:cNvSpPr>
            <a:spLocks noGrp="1"/>
          </p:cNvSpPr>
          <p:nvPr>
            <p:ph type="body" idx="1" hasCustomPrompt="1"/>
          </p:nvPr>
        </p:nvSpPr>
        <p:spPr>
          <a:xfrm>
            <a:off x="839789" y="1431447"/>
            <a:ext cx="10512426" cy="719479"/>
          </a:xfrm>
          <a:prstGeom prst="rect">
            <a:avLst/>
          </a:prstGeom>
        </p:spPr>
        <p:txBody>
          <a:bodyPr anchor="t"/>
          <a:lstStyle>
            <a:lvl1pPr marL="0" indent="0">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tilføje en underoverskrift</a:t>
            </a:r>
          </a:p>
        </p:txBody>
      </p:sp>
      <p:sp>
        <p:nvSpPr>
          <p:cNvPr id="8" name="Titel 7">
            <a:extLst>
              <a:ext uri="{FF2B5EF4-FFF2-40B4-BE49-F238E27FC236}">
                <a16:creationId xmlns:a16="http://schemas.microsoft.com/office/drawing/2014/main" id="{D12D799C-03A7-47C9-A716-A1A9D52644BB}"/>
              </a:ext>
            </a:extLst>
          </p:cNvPr>
          <p:cNvSpPr>
            <a:spLocks noGrp="1"/>
          </p:cNvSpPr>
          <p:nvPr>
            <p:ph type="title"/>
          </p:nvPr>
        </p:nvSpPr>
        <p:spPr/>
        <p:txBody>
          <a:bodyPr/>
          <a:lstStyle/>
          <a:p>
            <a:r>
              <a:rPr lang="da-DK"/>
              <a:t>Klik for at redigere titeltypografien i masteren</a:t>
            </a:r>
          </a:p>
        </p:txBody>
      </p:sp>
      <p:sp>
        <p:nvSpPr>
          <p:cNvPr id="17" name="Rektangel 16">
            <a:extLst>
              <a:ext uri="{FF2B5EF4-FFF2-40B4-BE49-F238E27FC236}">
                <a16:creationId xmlns:a16="http://schemas.microsoft.com/office/drawing/2014/main" id="{ACC6BC84-42D5-45C3-A995-CEFB3E715A03}"/>
              </a:ext>
            </a:extLst>
          </p:cNvPr>
          <p:cNvSpPr/>
          <p:nvPr userDrawn="1"/>
        </p:nvSpPr>
        <p:spPr>
          <a:xfrm>
            <a:off x="-1"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C32031-A7D8-4D7D-9143-A7846ED8E386}"/>
              </a:ext>
            </a:extLst>
          </p:cNvPr>
          <p:cNvSpPr/>
          <p:nvPr userDrawn="1"/>
        </p:nvSpPr>
        <p:spPr>
          <a:xfrm rot="5400000">
            <a:off x="6024001" y="-6024000"/>
            <a:ext cx="144000" cy="1219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0D15ABCF-7298-4F8A-9320-51117CC87A5E}"/>
              </a:ext>
            </a:extLst>
          </p:cNvPr>
          <p:cNvSpPr/>
          <p:nvPr userDrawn="1"/>
        </p:nvSpPr>
        <p:spPr>
          <a:xfrm>
            <a:off x="12048002"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80834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 tekst + lille">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466B35C4-0C2A-4D39-A063-862C7F3C0104}"/>
              </a:ext>
            </a:extLst>
          </p:cNvPr>
          <p:cNvSpPr>
            <a:spLocks noGrp="1"/>
          </p:cNvSpPr>
          <p:nvPr>
            <p:ph type="body" sz="quarter" idx="12" hasCustomPrompt="1"/>
          </p:nvPr>
        </p:nvSpPr>
        <p:spPr>
          <a:xfrm>
            <a:off x="3240000" y="215900"/>
            <a:ext cx="8730968" cy="6444100"/>
          </a:xfrm>
          <a:prstGeom prst="rect">
            <a:avLst/>
          </a:prstGeom>
          <a:solidFill>
            <a:schemeClr val="accent3"/>
          </a:solidFill>
        </p:spPr>
        <p:txBody>
          <a:bodyPr wrap="square">
            <a:noAutofit/>
          </a:bodyPr>
          <a:lstStyle>
            <a:lvl1pPr marL="0" indent="0">
              <a:buNone/>
              <a:defRPr/>
            </a:lvl1pPr>
          </a:lstStyle>
          <a:p>
            <a:pPr lvl="0"/>
            <a:r>
              <a:rPr lang="da-DK"/>
              <a:t> </a:t>
            </a:r>
          </a:p>
        </p:txBody>
      </p:sp>
      <p:sp>
        <p:nvSpPr>
          <p:cNvPr id="2" name="Titel 1">
            <a:extLst>
              <a:ext uri="{FF2B5EF4-FFF2-40B4-BE49-F238E27FC236}">
                <a16:creationId xmlns:a16="http://schemas.microsoft.com/office/drawing/2014/main" id="{F9674A6B-B0FD-4016-9380-E7A62A507A77}"/>
              </a:ext>
            </a:extLst>
          </p:cNvPr>
          <p:cNvSpPr>
            <a:spLocks noGrp="1"/>
          </p:cNvSpPr>
          <p:nvPr>
            <p:ph type="title" hasCustomPrompt="1"/>
          </p:nvPr>
        </p:nvSpPr>
        <p:spPr>
          <a:xfrm>
            <a:off x="4473870" y="1360098"/>
            <a:ext cx="6285362" cy="3960047"/>
          </a:xfrm>
          <a:prstGeom prst="rect">
            <a:avLst/>
          </a:prstGeom>
        </p:spPr>
        <p:txBody>
          <a:bodyPr wrap="square" anchor="ctr">
            <a:noAutofit/>
          </a:bodyPr>
          <a:lstStyle>
            <a:lvl1pPr>
              <a:defRPr sz="6000">
                <a:solidFill>
                  <a:schemeClr val="accent2"/>
                </a:solidFill>
              </a:defRPr>
            </a:lvl1pPr>
          </a:lstStyle>
          <a:p>
            <a:r>
              <a:rPr lang="da-DK"/>
              <a:t>Stor tekst </a:t>
            </a:r>
            <a:br>
              <a:rPr lang="da-DK"/>
            </a:br>
            <a:r>
              <a:rPr lang="da-DK"/>
              <a:t>budskab med smæk på!</a:t>
            </a:r>
          </a:p>
        </p:txBody>
      </p:sp>
      <p:sp>
        <p:nvSpPr>
          <p:cNvPr id="10" name="Pladsholder til tekst 13">
            <a:extLst>
              <a:ext uri="{FF2B5EF4-FFF2-40B4-BE49-F238E27FC236}">
                <a16:creationId xmlns:a16="http://schemas.microsoft.com/office/drawing/2014/main" id="{A90E5141-293B-4211-8A3E-115C6DE3E4DF}"/>
              </a:ext>
            </a:extLst>
          </p:cNvPr>
          <p:cNvSpPr>
            <a:spLocks noGrp="1"/>
          </p:cNvSpPr>
          <p:nvPr>
            <p:ph type="body" sz="quarter" idx="16" hasCustomPrompt="1"/>
          </p:nvPr>
        </p:nvSpPr>
        <p:spPr>
          <a:xfrm>
            <a:off x="406800" y="2708275"/>
            <a:ext cx="2365733" cy="3289216"/>
          </a:xfrm>
          <a:prstGeom prst="rect">
            <a:avLst/>
          </a:prstGeo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tilføje brødtekst</a:t>
            </a:r>
          </a:p>
          <a:p>
            <a:pPr lvl="1"/>
            <a:r>
              <a:rPr lang="da-DK"/>
              <a:t>Andet niveau</a:t>
            </a:r>
          </a:p>
          <a:p>
            <a:pPr lvl="2"/>
            <a:r>
              <a:rPr lang="da-DK"/>
              <a:t>Tredje niveau</a:t>
            </a:r>
          </a:p>
          <a:p>
            <a:pPr lvl="3"/>
            <a:r>
              <a:rPr lang="da-DK"/>
              <a:t>Fjerde niveau</a:t>
            </a:r>
          </a:p>
          <a:p>
            <a:pPr lvl="4"/>
            <a:r>
              <a:rPr lang="da-DK"/>
              <a:t>Femte niveau</a:t>
            </a:r>
          </a:p>
        </p:txBody>
      </p:sp>
      <p:sp>
        <p:nvSpPr>
          <p:cNvPr id="7" name="Footer Placeholder 6">
            <a:extLst>
              <a:ext uri="{FF2B5EF4-FFF2-40B4-BE49-F238E27FC236}">
                <a16:creationId xmlns:a16="http://schemas.microsoft.com/office/drawing/2014/main" id="{2043060E-730B-4105-2291-5E76AC6ED71E}"/>
              </a:ext>
            </a:extLst>
          </p:cNvPr>
          <p:cNvSpPr>
            <a:spLocks noGrp="1"/>
          </p:cNvSpPr>
          <p:nvPr>
            <p:ph type="ftr" sz="quarter" idx="19"/>
          </p:nvPr>
        </p:nvSpPr>
        <p:spPr/>
        <p:txBody>
          <a:bodyPr/>
          <a:lstStyle/>
          <a:p>
            <a:endParaRPr lang="da-DK"/>
          </a:p>
        </p:txBody>
      </p:sp>
      <p:sp>
        <p:nvSpPr>
          <p:cNvPr id="8" name="Slide Number Placeholder 7">
            <a:extLst>
              <a:ext uri="{FF2B5EF4-FFF2-40B4-BE49-F238E27FC236}">
                <a16:creationId xmlns:a16="http://schemas.microsoft.com/office/drawing/2014/main" id="{001CF043-F996-50C5-F930-9F6B1806F0EA}"/>
              </a:ext>
            </a:extLst>
          </p:cNvPr>
          <p:cNvSpPr>
            <a:spLocks noGrp="1"/>
          </p:cNvSpPr>
          <p:nvPr>
            <p:ph type="sldNum" sz="quarter" idx="20"/>
          </p:nvPr>
        </p:nvSpPr>
        <p:spPr/>
        <p:txBody>
          <a:bodyPr/>
          <a:lstStyle/>
          <a:p>
            <a:fld id="{7DF54EE2-5250-4107-9481-50ED01B3C5AF}" type="slidenum">
              <a:rPr lang="da-DK" smtClean="0"/>
              <a:pPr/>
              <a:t>‹nr.›</a:t>
            </a:fld>
            <a:endParaRPr lang="da-DK"/>
          </a:p>
        </p:txBody>
      </p:sp>
    </p:spTree>
    <p:extLst>
      <p:ext uri="{BB962C8B-B14F-4D97-AF65-F5344CB8AC3E}">
        <p14:creationId xmlns:p14="http://schemas.microsoft.com/office/powerpoint/2010/main" val="1632823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t ci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C3BC9-07E4-767C-76CD-797EEA8CB396}"/>
              </a:ext>
            </a:extLst>
          </p:cNvPr>
          <p:cNvSpPr/>
          <p:nvPr userDrawn="1"/>
        </p:nvSpPr>
        <p:spPr>
          <a:xfrm>
            <a:off x="214313" y="646113"/>
            <a:ext cx="5820728" cy="5353050"/>
          </a:xfrm>
          <a:prstGeom prst="rect">
            <a:avLst/>
          </a:prstGeom>
          <a:solidFill>
            <a:srgbClr val="FDF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ladsholder til slidenummer 5">
            <a:extLst>
              <a:ext uri="{FF2B5EF4-FFF2-40B4-BE49-F238E27FC236}">
                <a16:creationId xmlns:a16="http://schemas.microsoft.com/office/drawing/2014/main" id="{769A19A9-6521-40CF-AFB1-29CC791151A8}"/>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24" name="Pladsholder til tekst 23">
            <a:extLst>
              <a:ext uri="{FF2B5EF4-FFF2-40B4-BE49-F238E27FC236}">
                <a16:creationId xmlns:a16="http://schemas.microsoft.com/office/drawing/2014/main" id="{C52CB38E-E2E9-4F89-841B-F419BBFAB350}"/>
              </a:ext>
            </a:extLst>
          </p:cNvPr>
          <p:cNvSpPr>
            <a:spLocks noGrp="1"/>
          </p:cNvSpPr>
          <p:nvPr>
            <p:ph type="body" sz="quarter" idx="18" hasCustomPrompt="1"/>
          </p:nvPr>
        </p:nvSpPr>
        <p:spPr>
          <a:xfrm>
            <a:off x="874712" y="1267021"/>
            <a:ext cx="4906655" cy="4498512"/>
          </a:xfrm>
          <a:prstGeom prst="rect">
            <a:avLst/>
          </a:prstGeom>
        </p:spPr>
        <p:txBody>
          <a:bodyPr>
            <a:normAutofit/>
          </a:bodyPr>
          <a:lstStyle>
            <a:lvl1pPr marL="0" indent="0">
              <a:buNone/>
              <a:defRPr sz="440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da-DK"/>
              <a:t>Tilføj evt. et citat, eller vigtig pointe.</a:t>
            </a:r>
          </a:p>
        </p:txBody>
      </p:sp>
      <p:sp>
        <p:nvSpPr>
          <p:cNvPr id="14" name="Pladsholder til tekst 13">
            <a:extLst>
              <a:ext uri="{FF2B5EF4-FFF2-40B4-BE49-F238E27FC236}">
                <a16:creationId xmlns:a16="http://schemas.microsoft.com/office/drawing/2014/main" id="{78E2322F-2A58-495D-BA93-A703AE5A1C9B}"/>
              </a:ext>
            </a:extLst>
          </p:cNvPr>
          <p:cNvSpPr>
            <a:spLocks noGrp="1"/>
          </p:cNvSpPr>
          <p:nvPr>
            <p:ph type="body" sz="quarter" idx="16" hasCustomPrompt="1"/>
          </p:nvPr>
        </p:nvSpPr>
        <p:spPr>
          <a:xfrm>
            <a:off x="6884926" y="1267021"/>
            <a:ext cx="4659373" cy="4732142"/>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a:lvl1pPr>
          </a:lstStyle>
          <a:p>
            <a:pPr lvl="0"/>
            <a:r>
              <a:rPr lang="da-DK"/>
              <a:t>Klik for at tilføje brødtekst </a:t>
            </a:r>
          </a:p>
          <a:p>
            <a:pPr lvl="0"/>
            <a:endParaRPr lang="da-DK"/>
          </a:p>
          <a:p>
            <a:pPr lvl="0"/>
            <a:endParaRPr lang="da-DK"/>
          </a:p>
        </p:txBody>
      </p:sp>
      <p:sp>
        <p:nvSpPr>
          <p:cNvPr id="10" name="Footer Placeholder 9">
            <a:extLst>
              <a:ext uri="{FF2B5EF4-FFF2-40B4-BE49-F238E27FC236}">
                <a16:creationId xmlns:a16="http://schemas.microsoft.com/office/drawing/2014/main" id="{AD13D568-CF73-A849-CD5F-6F774ABECDA1}"/>
              </a:ext>
            </a:extLst>
          </p:cNvPr>
          <p:cNvSpPr>
            <a:spLocks noGrp="1"/>
          </p:cNvSpPr>
          <p:nvPr>
            <p:ph type="ftr" sz="quarter" idx="19"/>
          </p:nvPr>
        </p:nvSpPr>
        <p:spPr/>
        <p:txBody>
          <a:bodyPr/>
          <a:lstStyle/>
          <a:p>
            <a:endParaRPr lang="da-DK"/>
          </a:p>
        </p:txBody>
      </p:sp>
    </p:spTree>
    <p:extLst>
      <p:ext uri="{BB962C8B-B14F-4D97-AF65-F5344CB8AC3E}">
        <p14:creationId xmlns:p14="http://schemas.microsoft.com/office/powerpoint/2010/main" val="44461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gsorden">
    <p:bg>
      <p:bgPr>
        <a:solidFill>
          <a:srgbClr val="EBF4ED"/>
        </a:solidFill>
        <a:effectLst/>
      </p:bgPr>
    </p:bg>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88F039E4-E419-4640-A483-DAAB0A3CB8AE}"/>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8" name="Pladsholder til tekst 8">
            <a:extLst>
              <a:ext uri="{FF2B5EF4-FFF2-40B4-BE49-F238E27FC236}">
                <a16:creationId xmlns:a16="http://schemas.microsoft.com/office/drawing/2014/main" id="{B532A62B-D9BD-4311-9E7E-E6159148B0DC}"/>
              </a:ext>
            </a:extLst>
          </p:cNvPr>
          <p:cNvSpPr>
            <a:spLocks noGrp="1"/>
          </p:cNvSpPr>
          <p:nvPr>
            <p:ph type="body" sz="quarter" idx="17" hasCustomPrompt="1"/>
          </p:nvPr>
        </p:nvSpPr>
        <p:spPr>
          <a:xfrm>
            <a:off x="509012" y="2041326"/>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10" name="Pladsholder til tekst 9">
            <a:extLst>
              <a:ext uri="{FF2B5EF4-FFF2-40B4-BE49-F238E27FC236}">
                <a16:creationId xmlns:a16="http://schemas.microsoft.com/office/drawing/2014/main" id="{70CF0DEA-3A35-447E-A943-747851D16A5D}"/>
              </a:ext>
            </a:extLst>
          </p:cNvPr>
          <p:cNvSpPr>
            <a:spLocks noGrp="1"/>
          </p:cNvSpPr>
          <p:nvPr>
            <p:ph type="body" sz="quarter" idx="18" hasCustomPrompt="1"/>
          </p:nvPr>
        </p:nvSpPr>
        <p:spPr>
          <a:xfrm>
            <a:off x="1307188" y="1952174"/>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16" name="Footer Placeholder 15">
            <a:extLst>
              <a:ext uri="{FF2B5EF4-FFF2-40B4-BE49-F238E27FC236}">
                <a16:creationId xmlns:a16="http://schemas.microsoft.com/office/drawing/2014/main" id="{65372AE9-B10E-7B47-039B-2B991D41A4A3}"/>
              </a:ext>
            </a:extLst>
          </p:cNvPr>
          <p:cNvSpPr>
            <a:spLocks noGrp="1"/>
          </p:cNvSpPr>
          <p:nvPr>
            <p:ph type="ftr" sz="quarter" idx="33"/>
          </p:nvPr>
        </p:nvSpPr>
        <p:spPr/>
        <p:txBody>
          <a:bodyPr/>
          <a:lstStyle/>
          <a:p>
            <a:endParaRPr lang="da-DK"/>
          </a:p>
        </p:txBody>
      </p:sp>
      <p:sp>
        <p:nvSpPr>
          <p:cNvPr id="27" name="Pladsholder til tekst 8">
            <a:extLst>
              <a:ext uri="{FF2B5EF4-FFF2-40B4-BE49-F238E27FC236}">
                <a16:creationId xmlns:a16="http://schemas.microsoft.com/office/drawing/2014/main" id="{005BA807-63F8-CAD0-2923-96FED7D2D7C9}"/>
              </a:ext>
            </a:extLst>
          </p:cNvPr>
          <p:cNvSpPr>
            <a:spLocks noGrp="1"/>
          </p:cNvSpPr>
          <p:nvPr>
            <p:ph type="body" sz="quarter" idx="34" hasCustomPrompt="1"/>
          </p:nvPr>
        </p:nvSpPr>
        <p:spPr>
          <a:xfrm>
            <a:off x="509012" y="2741833"/>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2</a:t>
            </a:r>
          </a:p>
        </p:txBody>
      </p:sp>
      <p:sp>
        <p:nvSpPr>
          <p:cNvPr id="28" name="Pladsholder til tekst 9">
            <a:extLst>
              <a:ext uri="{FF2B5EF4-FFF2-40B4-BE49-F238E27FC236}">
                <a16:creationId xmlns:a16="http://schemas.microsoft.com/office/drawing/2014/main" id="{110BD667-E5D3-E625-E6FD-BC74E77575EB}"/>
              </a:ext>
            </a:extLst>
          </p:cNvPr>
          <p:cNvSpPr>
            <a:spLocks noGrp="1"/>
          </p:cNvSpPr>
          <p:nvPr>
            <p:ph type="body" sz="quarter" idx="35" hasCustomPrompt="1"/>
          </p:nvPr>
        </p:nvSpPr>
        <p:spPr>
          <a:xfrm>
            <a:off x="1307188" y="2652681"/>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29" name="Pladsholder til tekst 8">
            <a:extLst>
              <a:ext uri="{FF2B5EF4-FFF2-40B4-BE49-F238E27FC236}">
                <a16:creationId xmlns:a16="http://schemas.microsoft.com/office/drawing/2014/main" id="{2BA6FCD8-AEDD-E21C-A468-0FE3C58EDE67}"/>
              </a:ext>
            </a:extLst>
          </p:cNvPr>
          <p:cNvSpPr>
            <a:spLocks noGrp="1"/>
          </p:cNvSpPr>
          <p:nvPr>
            <p:ph type="body" sz="quarter" idx="36" hasCustomPrompt="1"/>
          </p:nvPr>
        </p:nvSpPr>
        <p:spPr>
          <a:xfrm>
            <a:off x="509012" y="3442340"/>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3</a:t>
            </a:r>
          </a:p>
        </p:txBody>
      </p:sp>
      <p:sp>
        <p:nvSpPr>
          <p:cNvPr id="30" name="Pladsholder til tekst 9">
            <a:extLst>
              <a:ext uri="{FF2B5EF4-FFF2-40B4-BE49-F238E27FC236}">
                <a16:creationId xmlns:a16="http://schemas.microsoft.com/office/drawing/2014/main" id="{652585BA-0A07-B3F0-F29C-16836BC4BBBB}"/>
              </a:ext>
            </a:extLst>
          </p:cNvPr>
          <p:cNvSpPr>
            <a:spLocks noGrp="1"/>
          </p:cNvSpPr>
          <p:nvPr>
            <p:ph type="body" sz="quarter" idx="37" hasCustomPrompt="1"/>
          </p:nvPr>
        </p:nvSpPr>
        <p:spPr>
          <a:xfrm>
            <a:off x="1307188" y="3353188"/>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31" name="Pladsholder til tekst 8">
            <a:extLst>
              <a:ext uri="{FF2B5EF4-FFF2-40B4-BE49-F238E27FC236}">
                <a16:creationId xmlns:a16="http://schemas.microsoft.com/office/drawing/2014/main" id="{D5747221-8D83-EBB9-9A94-1E9ABA633424}"/>
              </a:ext>
            </a:extLst>
          </p:cNvPr>
          <p:cNvSpPr>
            <a:spLocks noGrp="1"/>
          </p:cNvSpPr>
          <p:nvPr>
            <p:ph type="body" sz="quarter" idx="38" hasCustomPrompt="1"/>
          </p:nvPr>
        </p:nvSpPr>
        <p:spPr>
          <a:xfrm>
            <a:off x="509012" y="4142847"/>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4</a:t>
            </a:r>
          </a:p>
        </p:txBody>
      </p:sp>
      <p:sp>
        <p:nvSpPr>
          <p:cNvPr id="32" name="Pladsholder til tekst 9">
            <a:extLst>
              <a:ext uri="{FF2B5EF4-FFF2-40B4-BE49-F238E27FC236}">
                <a16:creationId xmlns:a16="http://schemas.microsoft.com/office/drawing/2014/main" id="{45899F94-6B4F-512B-FF79-B6124033B3DB}"/>
              </a:ext>
            </a:extLst>
          </p:cNvPr>
          <p:cNvSpPr>
            <a:spLocks noGrp="1"/>
          </p:cNvSpPr>
          <p:nvPr>
            <p:ph type="body" sz="quarter" idx="39" hasCustomPrompt="1"/>
          </p:nvPr>
        </p:nvSpPr>
        <p:spPr>
          <a:xfrm>
            <a:off x="1307188" y="4053695"/>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33" name="Pladsholder til tekst 8">
            <a:extLst>
              <a:ext uri="{FF2B5EF4-FFF2-40B4-BE49-F238E27FC236}">
                <a16:creationId xmlns:a16="http://schemas.microsoft.com/office/drawing/2014/main" id="{A8AEBAB2-0F27-DBBA-53F2-11DAA1FA9C9C}"/>
              </a:ext>
            </a:extLst>
          </p:cNvPr>
          <p:cNvSpPr>
            <a:spLocks noGrp="1"/>
          </p:cNvSpPr>
          <p:nvPr>
            <p:ph type="body" sz="quarter" idx="40" hasCustomPrompt="1"/>
          </p:nvPr>
        </p:nvSpPr>
        <p:spPr>
          <a:xfrm>
            <a:off x="509012" y="4843354"/>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9</a:t>
            </a:r>
          </a:p>
        </p:txBody>
      </p:sp>
      <p:sp>
        <p:nvSpPr>
          <p:cNvPr id="34" name="Pladsholder til tekst 9">
            <a:extLst>
              <a:ext uri="{FF2B5EF4-FFF2-40B4-BE49-F238E27FC236}">
                <a16:creationId xmlns:a16="http://schemas.microsoft.com/office/drawing/2014/main" id="{729620A6-2EFF-AA41-4A3E-3ACAF196BC68}"/>
              </a:ext>
            </a:extLst>
          </p:cNvPr>
          <p:cNvSpPr>
            <a:spLocks noGrp="1"/>
          </p:cNvSpPr>
          <p:nvPr>
            <p:ph type="body" sz="quarter" idx="41" hasCustomPrompt="1"/>
          </p:nvPr>
        </p:nvSpPr>
        <p:spPr>
          <a:xfrm>
            <a:off x="1307188" y="4754202"/>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45" name="Pladsholder til tekst 8">
            <a:extLst>
              <a:ext uri="{FF2B5EF4-FFF2-40B4-BE49-F238E27FC236}">
                <a16:creationId xmlns:a16="http://schemas.microsoft.com/office/drawing/2014/main" id="{F5BC1D83-00AE-EE4B-C30B-B630809FD81E}"/>
              </a:ext>
            </a:extLst>
          </p:cNvPr>
          <p:cNvSpPr>
            <a:spLocks noGrp="1"/>
          </p:cNvSpPr>
          <p:nvPr>
            <p:ph type="body" sz="quarter" idx="42" hasCustomPrompt="1"/>
          </p:nvPr>
        </p:nvSpPr>
        <p:spPr>
          <a:xfrm>
            <a:off x="5795360" y="2041326"/>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46" name="Pladsholder til tekst 9">
            <a:extLst>
              <a:ext uri="{FF2B5EF4-FFF2-40B4-BE49-F238E27FC236}">
                <a16:creationId xmlns:a16="http://schemas.microsoft.com/office/drawing/2014/main" id="{4F1B351F-73F3-AEA0-B227-8F1B712907F1}"/>
              </a:ext>
            </a:extLst>
          </p:cNvPr>
          <p:cNvSpPr>
            <a:spLocks noGrp="1"/>
          </p:cNvSpPr>
          <p:nvPr>
            <p:ph type="body" sz="quarter" idx="43" hasCustomPrompt="1"/>
          </p:nvPr>
        </p:nvSpPr>
        <p:spPr>
          <a:xfrm>
            <a:off x="6593536" y="1952174"/>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47" name="Pladsholder til tekst 8">
            <a:extLst>
              <a:ext uri="{FF2B5EF4-FFF2-40B4-BE49-F238E27FC236}">
                <a16:creationId xmlns:a16="http://schemas.microsoft.com/office/drawing/2014/main" id="{1DFCB789-220A-4C29-7D52-7F74B0AFAC39}"/>
              </a:ext>
            </a:extLst>
          </p:cNvPr>
          <p:cNvSpPr>
            <a:spLocks noGrp="1"/>
          </p:cNvSpPr>
          <p:nvPr>
            <p:ph type="body" sz="quarter" idx="44" hasCustomPrompt="1"/>
          </p:nvPr>
        </p:nvSpPr>
        <p:spPr>
          <a:xfrm>
            <a:off x="5795360" y="2741833"/>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48" name="Pladsholder til tekst 9">
            <a:extLst>
              <a:ext uri="{FF2B5EF4-FFF2-40B4-BE49-F238E27FC236}">
                <a16:creationId xmlns:a16="http://schemas.microsoft.com/office/drawing/2014/main" id="{0C93807B-507A-2655-0620-74697A20C9B4}"/>
              </a:ext>
            </a:extLst>
          </p:cNvPr>
          <p:cNvSpPr>
            <a:spLocks noGrp="1"/>
          </p:cNvSpPr>
          <p:nvPr>
            <p:ph type="body" sz="quarter" idx="45" hasCustomPrompt="1"/>
          </p:nvPr>
        </p:nvSpPr>
        <p:spPr>
          <a:xfrm>
            <a:off x="6593536" y="2652681"/>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49" name="Pladsholder til tekst 8">
            <a:extLst>
              <a:ext uri="{FF2B5EF4-FFF2-40B4-BE49-F238E27FC236}">
                <a16:creationId xmlns:a16="http://schemas.microsoft.com/office/drawing/2014/main" id="{023A5E8E-4544-D66E-FA1D-DE916E5D2811}"/>
              </a:ext>
            </a:extLst>
          </p:cNvPr>
          <p:cNvSpPr>
            <a:spLocks noGrp="1"/>
          </p:cNvSpPr>
          <p:nvPr>
            <p:ph type="body" sz="quarter" idx="46" hasCustomPrompt="1"/>
          </p:nvPr>
        </p:nvSpPr>
        <p:spPr>
          <a:xfrm>
            <a:off x="5795360" y="3442340"/>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50" name="Pladsholder til tekst 9">
            <a:extLst>
              <a:ext uri="{FF2B5EF4-FFF2-40B4-BE49-F238E27FC236}">
                <a16:creationId xmlns:a16="http://schemas.microsoft.com/office/drawing/2014/main" id="{4B404A52-306D-6B23-F974-17121D3131D9}"/>
              </a:ext>
            </a:extLst>
          </p:cNvPr>
          <p:cNvSpPr>
            <a:spLocks noGrp="1"/>
          </p:cNvSpPr>
          <p:nvPr>
            <p:ph type="body" sz="quarter" idx="47" hasCustomPrompt="1"/>
          </p:nvPr>
        </p:nvSpPr>
        <p:spPr>
          <a:xfrm>
            <a:off x="6593536" y="3353188"/>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51" name="Pladsholder til tekst 8">
            <a:extLst>
              <a:ext uri="{FF2B5EF4-FFF2-40B4-BE49-F238E27FC236}">
                <a16:creationId xmlns:a16="http://schemas.microsoft.com/office/drawing/2014/main" id="{90A0C749-B2AB-BD66-1988-D33FB05BDCC9}"/>
              </a:ext>
            </a:extLst>
          </p:cNvPr>
          <p:cNvSpPr>
            <a:spLocks noGrp="1"/>
          </p:cNvSpPr>
          <p:nvPr>
            <p:ph type="body" sz="quarter" idx="48" hasCustomPrompt="1"/>
          </p:nvPr>
        </p:nvSpPr>
        <p:spPr>
          <a:xfrm>
            <a:off x="5795360" y="4142847"/>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52" name="Pladsholder til tekst 9">
            <a:extLst>
              <a:ext uri="{FF2B5EF4-FFF2-40B4-BE49-F238E27FC236}">
                <a16:creationId xmlns:a16="http://schemas.microsoft.com/office/drawing/2014/main" id="{D5790B81-C46C-3193-652C-E0E53A4E2CB5}"/>
              </a:ext>
            </a:extLst>
          </p:cNvPr>
          <p:cNvSpPr>
            <a:spLocks noGrp="1"/>
          </p:cNvSpPr>
          <p:nvPr>
            <p:ph type="body" sz="quarter" idx="49" hasCustomPrompt="1"/>
          </p:nvPr>
        </p:nvSpPr>
        <p:spPr>
          <a:xfrm>
            <a:off x="6593536" y="4053695"/>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53" name="Pladsholder til tekst 8">
            <a:extLst>
              <a:ext uri="{FF2B5EF4-FFF2-40B4-BE49-F238E27FC236}">
                <a16:creationId xmlns:a16="http://schemas.microsoft.com/office/drawing/2014/main" id="{04CF64FB-7671-FE4E-9D35-5C5982869230}"/>
              </a:ext>
            </a:extLst>
          </p:cNvPr>
          <p:cNvSpPr>
            <a:spLocks noGrp="1"/>
          </p:cNvSpPr>
          <p:nvPr>
            <p:ph type="body" sz="quarter" idx="50" hasCustomPrompt="1"/>
          </p:nvPr>
        </p:nvSpPr>
        <p:spPr>
          <a:xfrm>
            <a:off x="5795360" y="4843354"/>
            <a:ext cx="636504" cy="619547"/>
          </a:xfrm>
          <a:prstGeom prst="rect">
            <a:avLst/>
          </a:prstGeom>
        </p:spPr>
        <p:txBody>
          <a:bodyPr anchor="t" anchorCtr="0">
            <a:noAutofit/>
          </a:bodyPr>
          <a:lstStyle>
            <a:lvl1pPr marL="0" indent="0" algn="r">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1</a:t>
            </a:r>
          </a:p>
        </p:txBody>
      </p:sp>
      <p:sp>
        <p:nvSpPr>
          <p:cNvPr id="54" name="Pladsholder til tekst 9">
            <a:extLst>
              <a:ext uri="{FF2B5EF4-FFF2-40B4-BE49-F238E27FC236}">
                <a16:creationId xmlns:a16="http://schemas.microsoft.com/office/drawing/2014/main" id="{4C504791-409F-F518-3997-E9C20542F1BE}"/>
              </a:ext>
            </a:extLst>
          </p:cNvPr>
          <p:cNvSpPr>
            <a:spLocks noGrp="1"/>
          </p:cNvSpPr>
          <p:nvPr>
            <p:ph type="body" sz="quarter" idx="51" hasCustomPrompt="1"/>
          </p:nvPr>
        </p:nvSpPr>
        <p:spPr>
          <a:xfrm>
            <a:off x="6593536" y="4754202"/>
            <a:ext cx="3960000" cy="619547"/>
          </a:xfrm>
          <a:prstGeom prst="rect">
            <a:avLst/>
          </a:prstGeom>
        </p:spPr>
        <p:txBody>
          <a:bodyPr anchor="b" anchorCtr="0">
            <a:noAutofit/>
          </a:bodyPr>
          <a:lstStyle>
            <a:lvl1pPr marL="0" indent="0">
              <a:lnSpc>
                <a:spcPct val="100000"/>
              </a:lnSpc>
              <a:buNone/>
              <a:defRPr sz="2000">
                <a:solidFill>
                  <a:schemeClr val="accent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Tekst </a:t>
            </a:r>
          </a:p>
        </p:txBody>
      </p:sp>
      <p:sp>
        <p:nvSpPr>
          <p:cNvPr id="58" name="Title 57">
            <a:extLst>
              <a:ext uri="{FF2B5EF4-FFF2-40B4-BE49-F238E27FC236}">
                <a16:creationId xmlns:a16="http://schemas.microsoft.com/office/drawing/2014/main" id="{53E5AFCB-CA4D-63E0-E04B-106002023646}"/>
              </a:ext>
            </a:extLst>
          </p:cNvPr>
          <p:cNvSpPr>
            <a:spLocks noGrp="1"/>
          </p:cNvSpPr>
          <p:nvPr>
            <p:ph type="title" hasCustomPrompt="1"/>
          </p:nvPr>
        </p:nvSpPr>
        <p:spPr>
          <a:xfrm>
            <a:off x="406800" y="648303"/>
            <a:ext cx="10888664" cy="631857"/>
          </a:xfrm>
        </p:spPr>
        <p:txBody>
          <a:bodyPr/>
          <a:lstStyle/>
          <a:p>
            <a:r>
              <a:rPr lang="da-DK"/>
              <a:t>Klik for at tilføje en overskrift</a:t>
            </a:r>
            <a:endParaRPr lang="en-GB"/>
          </a:p>
        </p:txBody>
      </p:sp>
    </p:spTree>
    <p:extLst>
      <p:ext uri="{BB962C8B-B14F-4D97-AF65-F5344CB8AC3E}">
        <p14:creationId xmlns:p14="http://schemas.microsoft.com/office/powerpoint/2010/main" val="1973843728"/>
      </p:ext>
    </p:extLst>
  </p:cSld>
  <p:clrMapOvr>
    <a:masterClrMapping/>
  </p:clrMapOvr>
  <p:extLst>
    <p:ext uri="{DCECCB84-F9BA-43D5-87BE-67443E8EF086}">
      <p15:sldGuideLst xmlns:p15="http://schemas.microsoft.com/office/powerpoint/2012/main">
        <p15:guide id="1" orient="horz" pos="3453" userDrawn="1">
          <p15:clr>
            <a:srgbClr val="FBAE40"/>
          </p15:clr>
        </p15:guide>
        <p15:guide id="2" pos="456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og Indhold 1">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34A0B75-7D90-4FAC-8983-819A5658675D}"/>
              </a:ext>
            </a:extLst>
          </p:cNvPr>
          <p:cNvSpPr>
            <a:spLocks noGrp="1"/>
          </p:cNvSpPr>
          <p:nvPr>
            <p:ph type="sldNum" sz="quarter" idx="12"/>
          </p:nvPr>
        </p:nvSpPr>
        <p:spPr/>
        <p:txBody>
          <a:bodyPr/>
          <a:lstStyle/>
          <a:p>
            <a:fld id="{7DF54EE2-5250-4107-9481-50ED01B3C5AF}" type="slidenum">
              <a:rPr lang="da-DK" smtClean="0"/>
              <a:t>‹nr.›</a:t>
            </a:fld>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2205038"/>
            <a:ext cx="10883901" cy="37941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Footer Placeholder 5">
            <a:extLst>
              <a:ext uri="{FF2B5EF4-FFF2-40B4-BE49-F238E27FC236}">
                <a16:creationId xmlns:a16="http://schemas.microsoft.com/office/drawing/2014/main" id="{6C9D363B-EA6E-9935-EFA8-B054EED8981E}"/>
              </a:ext>
            </a:extLst>
          </p:cNvPr>
          <p:cNvSpPr>
            <a:spLocks noGrp="1"/>
          </p:cNvSpPr>
          <p:nvPr>
            <p:ph type="ftr" sz="quarter" idx="15"/>
          </p:nvPr>
        </p:nvSpPr>
        <p:spPr/>
        <p:txBody>
          <a:bodyPr/>
          <a:lstStyle/>
          <a:p>
            <a:endParaRPr lang="da-DK"/>
          </a:p>
        </p:txBody>
      </p:sp>
      <p:sp>
        <p:nvSpPr>
          <p:cNvPr id="15" name="Pladsholder til tekst 2">
            <a:extLst>
              <a:ext uri="{FF2B5EF4-FFF2-40B4-BE49-F238E27FC236}">
                <a16:creationId xmlns:a16="http://schemas.microsoft.com/office/drawing/2014/main" id="{23E9764B-1944-EA22-D917-5F26F5781D19}"/>
              </a:ext>
            </a:extLst>
          </p:cNvPr>
          <p:cNvSpPr>
            <a:spLocks noGrp="1"/>
          </p:cNvSpPr>
          <p:nvPr>
            <p:ph type="body" idx="1" hasCustomPrompt="1"/>
          </p:nvPr>
        </p:nvSpPr>
        <p:spPr>
          <a:xfrm>
            <a:off x="406800" y="1147332"/>
            <a:ext cx="10883901" cy="719479"/>
          </a:xfrm>
          <a:prstGeom prst="rect">
            <a:avLst/>
          </a:prstGeom>
        </p:spPr>
        <p:txBody>
          <a:bodyPr anchor="t"/>
          <a:lstStyle>
            <a:lvl1pPr marL="0" indent="0">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tilføje en underoverskrift</a:t>
            </a:r>
          </a:p>
        </p:txBody>
      </p:sp>
      <p:sp>
        <p:nvSpPr>
          <p:cNvPr id="17" name="Title 16">
            <a:extLst>
              <a:ext uri="{FF2B5EF4-FFF2-40B4-BE49-F238E27FC236}">
                <a16:creationId xmlns:a16="http://schemas.microsoft.com/office/drawing/2014/main" id="{E4B221C9-0DB7-4509-23F0-33E2B7A40F97}"/>
              </a:ext>
            </a:extLst>
          </p:cNvPr>
          <p:cNvSpPr>
            <a:spLocks noGrp="1"/>
          </p:cNvSpPr>
          <p:nvPr>
            <p:ph type="title" hasCustomPrompt="1"/>
          </p:nvPr>
        </p:nvSpPr>
        <p:spPr>
          <a:xfrm>
            <a:off x="406800" y="648303"/>
            <a:ext cx="10883899" cy="585655"/>
          </a:xfrm>
        </p:spPr>
        <p:txBody>
          <a:bodyPr/>
          <a:lstStyle/>
          <a:p>
            <a:r>
              <a:rPr lang="da-DK"/>
              <a:t>Klik for at tilføje en overskrift</a:t>
            </a:r>
            <a:endParaRPr lang="en-GB"/>
          </a:p>
        </p:txBody>
      </p:sp>
    </p:spTree>
    <p:extLst>
      <p:ext uri="{BB962C8B-B14F-4D97-AF65-F5344CB8AC3E}">
        <p14:creationId xmlns:p14="http://schemas.microsoft.com/office/powerpoint/2010/main" val="2083835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og Indhold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DFC46F-D1AF-475F-B411-E167279FBA4B}"/>
              </a:ext>
            </a:extLst>
          </p:cNvPr>
          <p:cNvSpPr/>
          <p:nvPr userDrawn="1"/>
        </p:nvSpPr>
        <p:spPr>
          <a:xfrm>
            <a:off x="214313" y="215900"/>
            <a:ext cx="11758612" cy="642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9">
            <a:extLst>
              <a:ext uri="{FF2B5EF4-FFF2-40B4-BE49-F238E27FC236}">
                <a16:creationId xmlns:a16="http://schemas.microsoft.com/office/drawing/2014/main" id="{518852D7-974C-4999-B3E6-38D42837F6F9}"/>
              </a:ext>
            </a:extLst>
          </p:cNvPr>
          <p:cNvSpPr>
            <a:spLocks noGrp="1"/>
          </p:cNvSpPr>
          <p:nvPr>
            <p:ph type="ftr" sz="quarter" idx="13"/>
          </p:nvPr>
        </p:nvSpPr>
        <p:spPr/>
        <p:txBody>
          <a:bodyPr/>
          <a:lstStyle/>
          <a:p>
            <a:endParaRPr lang="da-DK"/>
          </a:p>
        </p:txBody>
      </p:sp>
      <p:sp>
        <p:nvSpPr>
          <p:cNvPr id="5" name="Pladsholder til indhold 4">
            <a:extLst>
              <a:ext uri="{FF2B5EF4-FFF2-40B4-BE49-F238E27FC236}">
                <a16:creationId xmlns:a16="http://schemas.microsoft.com/office/drawing/2014/main" id="{95801022-2E9F-48F4-AEAA-935BACC72497}"/>
              </a:ext>
            </a:extLst>
          </p:cNvPr>
          <p:cNvSpPr>
            <a:spLocks noGrp="1"/>
          </p:cNvSpPr>
          <p:nvPr>
            <p:ph sz="quarter" idx="14"/>
          </p:nvPr>
        </p:nvSpPr>
        <p:spPr>
          <a:xfrm>
            <a:off x="406800" y="2205038"/>
            <a:ext cx="10888662" cy="3794126"/>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Slide Number Placeholder 2">
            <a:extLst>
              <a:ext uri="{FF2B5EF4-FFF2-40B4-BE49-F238E27FC236}">
                <a16:creationId xmlns:a16="http://schemas.microsoft.com/office/drawing/2014/main" id="{5739AA18-140E-A85E-4946-FB2B8B5E63C7}"/>
              </a:ext>
            </a:extLst>
          </p:cNvPr>
          <p:cNvSpPr>
            <a:spLocks noGrp="1"/>
          </p:cNvSpPr>
          <p:nvPr>
            <p:ph type="sldNum" sz="quarter" idx="15"/>
          </p:nvPr>
        </p:nvSpPr>
        <p:spPr/>
        <p:txBody>
          <a:bodyPr/>
          <a:lstStyle/>
          <a:p>
            <a:fld id="{7DF54EE2-5250-4107-9481-50ED01B3C5AF}" type="slidenum">
              <a:rPr lang="da-DK" smtClean="0"/>
              <a:pPr/>
              <a:t>‹nr.›</a:t>
            </a:fld>
            <a:endParaRPr lang="da-DK"/>
          </a:p>
        </p:txBody>
      </p:sp>
      <p:sp>
        <p:nvSpPr>
          <p:cNvPr id="18" name="Title 16">
            <a:extLst>
              <a:ext uri="{FF2B5EF4-FFF2-40B4-BE49-F238E27FC236}">
                <a16:creationId xmlns:a16="http://schemas.microsoft.com/office/drawing/2014/main" id="{A465DAD1-7CED-2357-2912-9E4CB2728027}"/>
              </a:ext>
            </a:extLst>
          </p:cNvPr>
          <p:cNvSpPr>
            <a:spLocks noGrp="1"/>
          </p:cNvSpPr>
          <p:nvPr>
            <p:ph type="title" hasCustomPrompt="1"/>
          </p:nvPr>
        </p:nvSpPr>
        <p:spPr>
          <a:xfrm>
            <a:off x="406800" y="648303"/>
            <a:ext cx="10888662" cy="585655"/>
          </a:xfrm>
        </p:spPr>
        <p:txBody>
          <a:bodyPr/>
          <a:lstStyle/>
          <a:p>
            <a:r>
              <a:rPr lang="da-DK"/>
              <a:t>Klik for at tilføje en overskrift</a:t>
            </a:r>
            <a:endParaRPr lang="en-GB"/>
          </a:p>
        </p:txBody>
      </p:sp>
      <p:sp>
        <p:nvSpPr>
          <p:cNvPr id="19" name="Pladsholder til tekst 2">
            <a:extLst>
              <a:ext uri="{FF2B5EF4-FFF2-40B4-BE49-F238E27FC236}">
                <a16:creationId xmlns:a16="http://schemas.microsoft.com/office/drawing/2014/main" id="{955C69D9-8D82-C8A0-B9E6-D193E8BDB0D2}"/>
              </a:ext>
            </a:extLst>
          </p:cNvPr>
          <p:cNvSpPr>
            <a:spLocks noGrp="1"/>
          </p:cNvSpPr>
          <p:nvPr>
            <p:ph type="body" idx="1" hasCustomPrompt="1"/>
          </p:nvPr>
        </p:nvSpPr>
        <p:spPr>
          <a:xfrm>
            <a:off x="406800" y="1147332"/>
            <a:ext cx="10888664" cy="719479"/>
          </a:xfrm>
          <a:prstGeom prst="rect">
            <a:avLst/>
          </a:prstGeom>
        </p:spPr>
        <p:txBody>
          <a:bodyPr vert="horz" lIns="0" tIns="0" rIns="0" bIns="0" rtlCol="0" anchor="t">
            <a:noAutofit/>
          </a:bodyPr>
          <a:lstStyle>
            <a:lvl1pPr>
              <a:defRPr lang="da-DK" sz="3600" b="1" dirty="0">
                <a:solidFill>
                  <a:schemeClr val="accent2"/>
                </a:solidFill>
              </a:defRPr>
            </a:lvl1pPr>
          </a:lstStyle>
          <a:p>
            <a:pPr lvl="0"/>
            <a:r>
              <a:rPr lang="da-DK"/>
              <a:t>Klik for at tilføje en underoverskrift</a:t>
            </a:r>
          </a:p>
        </p:txBody>
      </p:sp>
      <p:sp>
        <p:nvSpPr>
          <p:cNvPr id="9" name="Pladsholder til tekst 12">
            <a:extLst>
              <a:ext uri="{FF2B5EF4-FFF2-40B4-BE49-F238E27FC236}">
                <a16:creationId xmlns:a16="http://schemas.microsoft.com/office/drawing/2014/main" id="{E9D1F944-549C-409C-82F3-C28F3D0E20AA}"/>
              </a:ext>
            </a:extLst>
          </p:cNvPr>
          <p:cNvSpPr>
            <a:spLocks noGrp="1"/>
          </p:cNvSpPr>
          <p:nvPr>
            <p:ph type="body" sz="quarter" idx="19" hasCustomPrompt="1"/>
          </p:nvPr>
        </p:nvSpPr>
        <p:spPr>
          <a:xfrm>
            <a:off x="428400" y="6224400"/>
            <a:ext cx="1098443" cy="218091"/>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stStyle>
          <a:p>
            <a:pPr lvl="0"/>
            <a:r>
              <a:rPr lang="da-DK"/>
              <a:t> </a:t>
            </a:r>
          </a:p>
        </p:txBody>
      </p:sp>
    </p:spTree>
    <p:extLst>
      <p:ext uri="{BB962C8B-B14F-4D97-AF65-F5344CB8AC3E}">
        <p14:creationId xmlns:p14="http://schemas.microsoft.com/office/powerpoint/2010/main" val="4280834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2.xml"/><Relationship Id="rId1" Type="http://schemas.openxmlformats.org/officeDocument/2006/relationships/slideLayout" Target="../slideLayouts/slideLayout43.xml"/><Relationship Id="rId4" Type="http://schemas.openxmlformats.org/officeDocument/2006/relationships/image" Target="../media/image20.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3.xml"/><Relationship Id="rId1" Type="http://schemas.openxmlformats.org/officeDocument/2006/relationships/slideLayout" Target="../slideLayouts/slideLayout44.xml"/><Relationship Id="rId4" Type="http://schemas.openxmlformats.org/officeDocument/2006/relationships/image" Target="../media/image20.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4.xml"/><Relationship Id="rId1" Type="http://schemas.openxmlformats.org/officeDocument/2006/relationships/slideLayout" Target="../slideLayouts/slideLayout45.xml"/><Relationship Id="rId4" Type="http://schemas.openxmlformats.org/officeDocument/2006/relationships/image" Target="../media/image20.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66D6C6DC-7891-4F60-92E2-DDA3F914A947}"/>
              </a:ext>
            </a:extLst>
          </p:cNvPr>
          <p:cNvSpPr>
            <a:spLocks noGrp="1"/>
          </p:cNvSpPr>
          <p:nvPr>
            <p:ph type="ftr" sz="quarter" idx="3"/>
          </p:nvPr>
        </p:nvSpPr>
        <p:spPr>
          <a:xfrm>
            <a:off x="433387" y="423185"/>
            <a:ext cx="4564929" cy="107722"/>
          </a:xfrm>
          <a:prstGeom prst="rect">
            <a:avLst/>
          </a:prstGeom>
        </p:spPr>
        <p:txBody>
          <a:bodyPr vert="horz" wrap="square" lIns="0" tIns="0" rIns="0" bIns="0" rtlCol="0" anchor="t" anchorCtr="0">
            <a:spAutoFit/>
          </a:bodyPr>
          <a:lstStyle>
            <a:lvl1pPr algn="l">
              <a:defRPr sz="7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da-DK"/>
          </a:p>
        </p:txBody>
      </p:sp>
      <p:sp>
        <p:nvSpPr>
          <p:cNvPr id="6" name="Pladsholder til slidenummer 5">
            <a:extLst>
              <a:ext uri="{FF2B5EF4-FFF2-40B4-BE49-F238E27FC236}">
                <a16:creationId xmlns:a16="http://schemas.microsoft.com/office/drawing/2014/main" id="{131E41E9-23D4-49C4-9E18-21288167DB67}"/>
              </a:ext>
            </a:extLst>
          </p:cNvPr>
          <p:cNvSpPr>
            <a:spLocks noGrp="1"/>
          </p:cNvSpPr>
          <p:nvPr>
            <p:ph type="sldNum" sz="quarter" idx="4"/>
          </p:nvPr>
        </p:nvSpPr>
        <p:spPr>
          <a:xfrm>
            <a:off x="10882022" y="423185"/>
            <a:ext cx="876591" cy="92333"/>
          </a:xfrm>
          <a:prstGeom prst="rect">
            <a:avLst/>
          </a:prstGeom>
        </p:spPr>
        <p:txBody>
          <a:bodyPr vert="horz" lIns="0" tIns="0" rIns="0" bIns="0" rtlCol="0" anchor="t" anchorCtr="0">
            <a:spAutoFit/>
          </a:bodyPr>
          <a:lstStyle>
            <a:lvl1pPr algn="r">
              <a:defRPr sz="6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7DF54EE2-5250-4107-9481-50ED01B3C5AF}" type="slidenum">
              <a:rPr lang="da-DK" smtClean="0"/>
              <a:pPr/>
              <a:t>‹nr.›</a:t>
            </a:fld>
            <a:endParaRPr lang="da-DK"/>
          </a:p>
        </p:txBody>
      </p:sp>
      <p:sp>
        <p:nvSpPr>
          <p:cNvPr id="2" name="Pladsholder til titel 1">
            <a:extLst>
              <a:ext uri="{FF2B5EF4-FFF2-40B4-BE49-F238E27FC236}">
                <a16:creationId xmlns:a16="http://schemas.microsoft.com/office/drawing/2014/main" id="{E6B5B053-1F65-4779-8CCB-348248DFAC34}"/>
              </a:ext>
            </a:extLst>
          </p:cNvPr>
          <p:cNvSpPr>
            <a:spLocks noGrp="1"/>
          </p:cNvSpPr>
          <p:nvPr>
            <p:ph type="title"/>
          </p:nvPr>
        </p:nvSpPr>
        <p:spPr>
          <a:xfrm>
            <a:off x="406800" y="648303"/>
            <a:ext cx="10888664" cy="631857"/>
          </a:xfrm>
          <a:prstGeom prst="rect">
            <a:avLst/>
          </a:prstGeom>
        </p:spPr>
        <p:txBody>
          <a:bodyPr vert="horz" lIns="0" tIns="0" rIns="0" bIns="0" rtlCol="0" anchor="t">
            <a:noAutofit/>
          </a:bodyPr>
          <a:lstStyle/>
          <a:p>
            <a:r>
              <a:rPr lang="da-DK"/>
              <a:t>Her er der plads til en overskrift</a:t>
            </a:r>
          </a:p>
        </p:txBody>
      </p:sp>
      <p:sp>
        <p:nvSpPr>
          <p:cNvPr id="4" name="Pladsholder til tekst 3">
            <a:extLst>
              <a:ext uri="{FF2B5EF4-FFF2-40B4-BE49-F238E27FC236}">
                <a16:creationId xmlns:a16="http://schemas.microsoft.com/office/drawing/2014/main" id="{C9DDD55F-D8CB-4412-9EFF-E00BE9F6A9AE}"/>
              </a:ext>
            </a:extLst>
          </p:cNvPr>
          <p:cNvSpPr>
            <a:spLocks noGrp="1"/>
          </p:cNvSpPr>
          <p:nvPr>
            <p:ph type="body" idx="1"/>
          </p:nvPr>
        </p:nvSpPr>
        <p:spPr>
          <a:xfrm>
            <a:off x="406800" y="2205039"/>
            <a:ext cx="10888664" cy="3794124"/>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12">
            <a:extLst>
              <a:ext uri="{FF2B5EF4-FFF2-40B4-BE49-F238E27FC236}">
                <a16:creationId xmlns:a16="http://schemas.microsoft.com/office/drawing/2014/main" id="{9F247555-4D31-41E1-B98D-89936EB50362}"/>
              </a:ext>
            </a:extLst>
          </p:cNvPr>
          <p:cNvSpPr txBox="1">
            <a:spLocks/>
          </p:cNvSpPr>
          <p:nvPr userDrawn="1"/>
        </p:nvSpPr>
        <p:spPr>
          <a:xfrm>
            <a:off x="428400" y="6224400"/>
            <a:ext cx="1098443" cy="218091"/>
          </a:xfrm>
          <a:prstGeom prst="rect">
            <a:avLst/>
          </a:prstGeom>
          <a:blipFill>
            <a:blip r:embed="rId44">
              <a:extLst>
                <a:ext uri="{96DAC541-7B7A-43D3-8B79-37D633B846F1}">
                  <asvg:svgBlip xmlns:asvg="http://schemas.microsoft.com/office/drawing/2016/SVG/main" r:embed="rId45"/>
                </a:ext>
              </a:extLst>
            </a:blip>
            <a:stretch>
              <a:fillRect/>
            </a:stretch>
          </a:blipFill>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da-DK"/>
              <a:t> </a:t>
            </a:r>
          </a:p>
        </p:txBody>
      </p:sp>
    </p:spTree>
    <p:extLst>
      <p:ext uri="{BB962C8B-B14F-4D97-AF65-F5344CB8AC3E}">
        <p14:creationId xmlns:p14="http://schemas.microsoft.com/office/powerpoint/2010/main" val="940410726"/>
      </p:ext>
    </p:extLst>
  </p:cSld>
  <p:clrMap bg1="lt1" tx1="dk1" bg2="lt2" tx2="dk2" accent1="accent1" accent2="accent2" accent3="accent3" accent4="accent4" accent5="accent5" accent6="accent6" hlink="hlink" folHlink="folHlink"/>
  <p:sldLayoutIdLst>
    <p:sldLayoutId id="2147483697" r:id="rId1"/>
    <p:sldLayoutId id="2147483693" r:id="rId2"/>
    <p:sldLayoutId id="2147483668" r:id="rId3"/>
    <p:sldLayoutId id="2147483649" r:id="rId4"/>
    <p:sldLayoutId id="2147483660" r:id="rId5"/>
    <p:sldLayoutId id="2147483675" r:id="rId6"/>
    <p:sldLayoutId id="2147483654" r:id="rId7"/>
    <p:sldLayoutId id="2147483691" r:id="rId8"/>
    <p:sldLayoutId id="2147483690" r:id="rId9"/>
    <p:sldLayoutId id="2147483702" r:id="rId10"/>
    <p:sldLayoutId id="2147483701" r:id="rId11"/>
    <p:sldLayoutId id="2147483694" r:id="rId12"/>
    <p:sldLayoutId id="2147483695" r:id="rId13"/>
    <p:sldLayoutId id="2147483653" r:id="rId14"/>
    <p:sldLayoutId id="2147483667" r:id="rId15"/>
    <p:sldLayoutId id="2147483671" r:id="rId16"/>
    <p:sldLayoutId id="2147483677" r:id="rId17"/>
    <p:sldLayoutId id="2147483670" r:id="rId18"/>
    <p:sldLayoutId id="2147483663" r:id="rId19"/>
    <p:sldLayoutId id="2147483662" r:id="rId20"/>
    <p:sldLayoutId id="2147483665" r:id="rId21"/>
    <p:sldLayoutId id="2147483661" r:id="rId22"/>
    <p:sldLayoutId id="2147483650" r:id="rId23"/>
    <p:sldLayoutId id="2147483676" r:id="rId24"/>
    <p:sldLayoutId id="2147483651" r:id="rId25"/>
    <p:sldLayoutId id="2147483656" r:id="rId26"/>
    <p:sldLayoutId id="2147483666" r:id="rId27"/>
    <p:sldLayoutId id="2147483692" r:id="rId28"/>
    <p:sldLayoutId id="2147483686" r:id="rId29"/>
    <p:sldLayoutId id="2147483687" r:id="rId30"/>
    <p:sldLayoutId id="2147483689" r:id="rId31"/>
    <p:sldLayoutId id="2147483679" r:id="rId32"/>
    <p:sldLayoutId id="2147483664" r:id="rId33"/>
    <p:sldLayoutId id="2147483657" r:id="rId34"/>
    <p:sldLayoutId id="2147483680" r:id="rId35"/>
    <p:sldLayoutId id="2147483672" r:id="rId36"/>
    <p:sldLayoutId id="2147483703" r:id="rId37"/>
    <p:sldLayoutId id="2147483673" r:id="rId38"/>
    <p:sldLayoutId id="2147483681" r:id="rId39"/>
    <p:sldLayoutId id="2147483655" r:id="rId40"/>
    <p:sldLayoutId id="2147483696" r:id="rId41"/>
    <p:sldLayoutId id="2147483710" r:id="rId42"/>
  </p:sldLayoutIdLst>
  <p:hf hdr="0" dt="0"/>
  <p:txStyles>
    <p:title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9" userDrawn="1">
          <p15:clr>
            <a:srgbClr val="F26B43"/>
          </p15:clr>
        </p15:guide>
        <p15:guide id="4" pos="415" userDrawn="1">
          <p15:clr>
            <a:srgbClr val="F26B43"/>
          </p15:clr>
        </p15:guide>
        <p15:guide id="5" pos="7542" userDrawn="1">
          <p15:clr>
            <a:srgbClr val="F26B43"/>
          </p15:clr>
        </p15:guide>
        <p15:guide id="6" pos="7272" userDrawn="1">
          <p15:clr>
            <a:srgbClr val="F26B43"/>
          </p15:clr>
        </p15:guide>
        <p15:guide id="9" pos="270" userDrawn="1">
          <p15:clr>
            <a:srgbClr val="F26B43"/>
          </p15:clr>
        </p15:guide>
        <p15:guide id="10" orient="horz" pos="4184" userDrawn="1">
          <p15:clr>
            <a:srgbClr val="F26B43"/>
          </p15:clr>
        </p15:guide>
        <p15:guide id="11" orient="horz" pos="136" userDrawn="1">
          <p15:clr>
            <a:srgbClr val="F26B43"/>
          </p15:clr>
        </p15:guide>
        <p15:guide id="12" pos="135" userDrawn="1">
          <p15:clr>
            <a:srgbClr val="F26B43"/>
          </p15:clr>
        </p15:guide>
        <p15:guide id="13" pos="7401" userDrawn="1">
          <p15:clr>
            <a:srgbClr val="F26B43"/>
          </p15:clr>
        </p15:guide>
        <p15:guide id="14" orient="horz" pos="272" userDrawn="1">
          <p15:clr>
            <a:srgbClr val="F26B43"/>
          </p15:clr>
        </p15:guide>
        <p15:guide id="15" orient="horz" pos="407" userDrawn="1">
          <p15:clr>
            <a:srgbClr val="F26B43"/>
          </p15:clr>
        </p15:guide>
        <p15:guide id="16" orient="horz" pos="4049" userDrawn="1">
          <p15:clr>
            <a:srgbClr val="F26B43"/>
          </p15:clr>
        </p15:guide>
        <p15:guide id="17" orient="horz" pos="3915" userDrawn="1">
          <p15:clr>
            <a:srgbClr val="F26B43"/>
          </p15:clr>
        </p15:guide>
        <p15:guide id="18" orient="horz" pos="3779" userDrawn="1">
          <p15:clr>
            <a:srgbClr val="F26B43"/>
          </p15:clr>
        </p15:guide>
        <p15:guide id="19" pos="551" userDrawn="1">
          <p15:clr>
            <a:srgbClr val="F26B43"/>
          </p15:clr>
        </p15:guide>
        <p15:guide id="20" pos="71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66D6C6DC-7891-4F60-92E2-DDA3F914A947}"/>
              </a:ext>
            </a:extLst>
          </p:cNvPr>
          <p:cNvSpPr>
            <a:spLocks noGrp="1"/>
          </p:cNvSpPr>
          <p:nvPr>
            <p:ph type="ftr" sz="quarter" idx="3"/>
          </p:nvPr>
        </p:nvSpPr>
        <p:spPr>
          <a:xfrm>
            <a:off x="360362" y="360363"/>
            <a:ext cx="4564929" cy="107722"/>
          </a:xfrm>
          <a:prstGeom prst="rect">
            <a:avLst/>
          </a:prstGeom>
        </p:spPr>
        <p:txBody>
          <a:bodyPr vert="horz" lIns="0" tIns="0" rIns="0" bIns="0" rtlCol="0" anchor="t" anchorCtr="0">
            <a:spAutoFit/>
          </a:bodyPr>
          <a:lstStyle>
            <a:lvl1pPr algn="l">
              <a:defRPr sz="7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da-DK"/>
          </a:p>
        </p:txBody>
      </p:sp>
      <p:sp>
        <p:nvSpPr>
          <p:cNvPr id="6" name="Pladsholder til slidenummer 5">
            <a:extLst>
              <a:ext uri="{FF2B5EF4-FFF2-40B4-BE49-F238E27FC236}">
                <a16:creationId xmlns:a16="http://schemas.microsoft.com/office/drawing/2014/main" id="{131E41E9-23D4-49C4-9E18-21288167DB67}"/>
              </a:ext>
            </a:extLst>
          </p:cNvPr>
          <p:cNvSpPr>
            <a:spLocks noGrp="1"/>
          </p:cNvSpPr>
          <p:nvPr>
            <p:ph type="sldNum" sz="quarter" idx="4"/>
          </p:nvPr>
        </p:nvSpPr>
        <p:spPr>
          <a:xfrm>
            <a:off x="10943934" y="360363"/>
            <a:ext cx="876591" cy="92333"/>
          </a:xfrm>
          <a:prstGeom prst="rect">
            <a:avLst/>
          </a:prstGeom>
        </p:spPr>
        <p:txBody>
          <a:bodyPr vert="horz" lIns="0" tIns="0" rIns="0" bIns="0" rtlCol="0" anchor="t" anchorCtr="0">
            <a:spAutoFit/>
          </a:bodyPr>
          <a:lstStyle>
            <a:lvl1pPr algn="r">
              <a:defRPr sz="6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7DF54EE2-5250-4107-9481-50ED01B3C5AF}" type="slidenum">
              <a:rPr lang="da-DK" smtClean="0"/>
              <a:pPr/>
              <a:t>‹nr.›</a:t>
            </a:fld>
            <a:endParaRPr lang="da-DK"/>
          </a:p>
        </p:txBody>
      </p:sp>
      <p:sp>
        <p:nvSpPr>
          <p:cNvPr id="2" name="Pladsholder til titel 1">
            <a:extLst>
              <a:ext uri="{FF2B5EF4-FFF2-40B4-BE49-F238E27FC236}">
                <a16:creationId xmlns:a16="http://schemas.microsoft.com/office/drawing/2014/main" id="{E6B5B053-1F65-4779-8CCB-348248DFAC34}"/>
              </a:ext>
            </a:extLst>
          </p:cNvPr>
          <p:cNvSpPr>
            <a:spLocks noGrp="1"/>
          </p:cNvSpPr>
          <p:nvPr>
            <p:ph type="title"/>
          </p:nvPr>
        </p:nvSpPr>
        <p:spPr>
          <a:xfrm>
            <a:off x="839788" y="684000"/>
            <a:ext cx="10512424" cy="790112"/>
          </a:xfrm>
          <a:prstGeom prst="rect">
            <a:avLst/>
          </a:prstGeom>
        </p:spPr>
        <p:txBody>
          <a:bodyPr vert="horz" lIns="0" tIns="0" rIns="0" bIns="0" rtlCol="0" anchor="b">
            <a:noAutofit/>
          </a:bodyPr>
          <a:lstStyle/>
          <a:p>
            <a:r>
              <a:rPr lang="da-DK"/>
              <a:t>Her er der plads til en overskrift</a:t>
            </a:r>
          </a:p>
        </p:txBody>
      </p:sp>
      <p:sp>
        <p:nvSpPr>
          <p:cNvPr id="4" name="Pladsholder til tekst 3">
            <a:extLst>
              <a:ext uri="{FF2B5EF4-FFF2-40B4-BE49-F238E27FC236}">
                <a16:creationId xmlns:a16="http://schemas.microsoft.com/office/drawing/2014/main" id="{C9DDD55F-D8CB-4412-9EFF-E00BE9F6A9AE}"/>
              </a:ext>
            </a:extLst>
          </p:cNvPr>
          <p:cNvSpPr>
            <a:spLocks noGrp="1"/>
          </p:cNvSpPr>
          <p:nvPr>
            <p:ph type="body" idx="1"/>
          </p:nvPr>
        </p:nvSpPr>
        <p:spPr>
          <a:xfrm>
            <a:off x="838200" y="2708275"/>
            <a:ext cx="10515600" cy="3468688"/>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Grafik 7">
            <a:extLst>
              <a:ext uri="{FF2B5EF4-FFF2-40B4-BE49-F238E27FC236}">
                <a16:creationId xmlns:a16="http://schemas.microsoft.com/office/drawing/2014/main" id="{D9BDE1FA-0963-4D8A-A5E7-5077BD07CE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988" y="6391217"/>
            <a:ext cx="1251526" cy="249568"/>
          </a:xfrm>
          <a:prstGeom prst="rect">
            <a:avLst/>
          </a:prstGeom>
        </p:spPr>
      </p:pic>
    </p:spTree>
    <p:extLst>
      <p:ext uri="{BB962C8B-B14F-4D97-AF65-F5344CB8AC3E}">
        <p14:creationId xmlns:p14="http://schemas.microsoft.com/office/powerpoint/2010/main" val="940410726"/>
      </p:ext>
    </p:extLst>
  </p:cSld>
  <p:clrMap bg1="lt1" tx1="dk1" bg2="lt2" tx2="dk2" accent1="accent1" accent2="accent2" accent3="accent3" accent4="accent4" accent5="accent5" accent6="accent6" hlink="hlink" folHlink="folHlink"/>
  <p:sldLayoutIdLst>
    <p:sldLayoutId id="2147483705"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3" orient="horz" pos="799" userDrawn="1">
          <p15:clr>
            <a:srgbClr val="F26B43"/>
          </p15:clr>
        </p15:guide>
        <p15:guide id="4" pos="529" userDrawn="1">
          <p15:clr>
            <a:srgbClr val="F26B43"/>
          </p15:clr>
        </p15:guide>
        <p15:guide id="5" pos="7446" userDrawn="1">
          <p15:clr>
            <a:srgbClr val="F26B43"/>
          </p15:clr>
        </p15:guide>
        <p15:guide id="6" pos="7151" userDrawn="1">
          <p15:clr>
            <a:srgbClr val="F26B43"/>
          </p15:clr>
        </p15:guide>
        <p15:guide id="9" pos="227" userDrawn="1">
          <p15:clr>
            <a:srgbClr val="F26B43"/>
          </p15:clr>
        </p15:guide>
        <p15:guide id="10" orient="horz" pos="4088" userDrawn="1">
          <p15:clr>
            <a:srgbClr val="F26B43"/>
          </p15:clr>
        </p15:guide>
        <p15:guide id="11" orient="horz" pos="22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66D6C6DC-7891-4F60-92E2-DDA3F914A947}"/>
              </a:ext>
            </a:extLst>
          </p:cNvPr>
          <p:cNvSpPr>
            <a:spLocks noGrp="1"/>
          </p:cNvSpPr>
          <p:nvPr>
            <p:ph type="ftr" sz="quarter" idx="3"/>
          </p:nvPr>
        </p:nvSpPr>
        <p:spPr>
          <a:xfrm>
            <a:off x="360362" y="360363"/>
            <a:ext cx="4564929" cy="107722"/>
          </a:xfrm>
          <a:prstGeom prst="rect">
            <a:avLst/>
          </a:prstGeom>
        </p:spPr>
        <p:txBody>
          <a:bodyPr vert="horz" lIns="0" tIns="0" rIns="0" bIns="0" rtlCol="0" anchor="t" anchorCtr="0">
            <a:spAutoFit/>
          </a:bodyPr>
          <a:lstStyle>
            <a:lvl1pPr algn="l">
              <a:defRPr sz="7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da-DK"/>
          </a:p>
        </p:txBody>
      </p:sp>
      <p:sp>
        <p:nvSpPr>
          <p:cNvPr id="6" name="Pladsholder til slidenummer 5">
            <a:extLst>
              <a:ext uri="{FF2B5EF4-FFF2-40B4-BE49-F238E27FC236}">
                <a16:creationId xmlns:a16="http://schemas.microsoft.com/office/drawing/2014/main" id="{131E41E9-23D4-49C4-9E18-21288167DB67}"/>
              </a:ext>
            </a:extLst>
          </p:cNvPr>
          <p:cNvSpPr>
            <a:spLocks noGrp="1"/>
          </p:cNvSpPr>
          <p:nvPr>
            <p:ph type="sldNum" sz="quarter" idx="4"/>
          </p:nvPr>
        </p:nvSpPr>
        <p:spPr>
          <a:xfrm>
            <a:off x="10943934" y="360363"/>
            <a:ext cx="876591" cy="92333"/>
          </a:xfrm>
          <a:prstGeom prst="rect">
            <a:avLst/>
          </a:prstGeom>
        </p:spPr>
        <p:txBody>
          <a:bodyPr vert="horz" lIns="0" tIns="0" rIns="0" bIns="0" rtlCol="0" anchor="t" anchorCtr="0">
            <a:spAutoFit/>
          </a:bodyPr>
          <a:lstStyle>
            <a:lvl1pPr algn="r">
              <a:defRPr sz="6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7DF54EE2-5250-4107-9481-50ED01B3C5AF}" type="slidenum">
              <a:rPr lang="da-DK" smtClean="0"/>
              <a:pPr/>
              <a:t>‹nr.›</a:t>
            </a:fld>
            <a:endParaRPr lang="da-DK"/>
          </a:p>
        </p:txBody>
      </p:sp>
      <p:sp>
        <p:nvSpPr>
          <p:cNvPr id="2" name="Pladsholder til titel 1">
            <a:extLst>
              <a:ext uri="{FF2B5EF4-FFF2-40B4-BE49-F238E27FC236}">
                <a16:creationId xmlns:a16="http://schemas.microsoft.com/office/drawing/2014/main" id="{E6B5B053-1F65-4779-8CCB-348248DFAC34}"/>
              </a:ext>
            </a:extLst>
          </p:cNvPr>
          <p:cNvSpPr>
            <a:spLocks noGrp="1"/>
          </p:cNvSpPr>
          <p:nvPr>
            <p:ph type="title"/>
          </p:nvPr>
        </p:nvSpPr>
        <p:spPr>
          <a:xfrm>
            <a:off x="839788" y="684000"/>
            <a:ext cx="10512424" cy="790112"/>
          </a:xfrm>
          <a:prstGeom prst="rect">
            <a:avLst/>
          </a:prstGeom>
        </p:spPr>
        <p:txBody>
          <a:bodyPr vert="horz" lIns="0" tIns="0" rIns="0" bIns="0" rtlCol="0" anchor="b">
            <a:noAutofit/>
          </a:bodyPr>
          <a:lstStyle/>
          <a:p>
            <a:r>
              <a:rPr lang="da-DK"/>
              <a:t>Her er der plads til en overskrift</a:t>
            </a:r>
          </a:p>
        </p:txBody>
      </p:sp>
      <p:sp>
        <p:nvSpPr>
          <p:cNvPr id="4" name="Pladsholder til tekst 3">
            <a:extLst>
              <a:ext uri="{FF2B5EF4-FFF2-40B4-BE49-F238E27FC236}">
                <a16:creationId xmlns:a16="http://schemas.microsoft.com/office/drawing/2014/main" id="{C9DDD55F-D8CB-4412-9EFF-E00BE9F6A9AE}"/>
              </a:ext>
            </a:extLst>
          </p:cNvPr>
          <p:cNvSpPr>
            <a:spLocks noGrp="1"/>
          </p:cNvSpPr>
          <p:nvPr>
            <p:ph type="body" idx="1"/>
          </p:nvPr>
        </p:nvSpPr>
        <p:spPr>
          <a:xfrm>
            <a:off x="838200" y="2708275"/>
            <a:ext cx="10515600" cy="3468688"/>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Grafik 7">
            <a:extLst>
              <a:ext uri="{FF2B5EF4-FFF2-40B4-BE49-F238E27FC236}">
                <a16:creationId xmlns:a16="http://schemas.microsoft.com/office/drawing/2014/main" id="{D9BDE1FA-0963-4D8A-A5E7-5077BD07CE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988" y="6391217"/>
            <a:ext cx="1251526" cy="249568"/>
          </a:xfrm>
          <a:prstGeom prst="rect">
            <a:avLst/>
          </a:prstGeom>
        </p:spPr>
      </p:pic>
    </p:spTree>
    <p:extLst>
      <p:ext uri="{BB962C8B-B14F-4D97-AF65-F5344CB8AC3E}">
        <p14:creationId xmlns:p14="http://schemas.microsoft.com/office/powerpoint/2010/main" val="940410726"/>
      </p:ext>
    </p:extLst>
  </p:cSld>
  <p:clrMap bg1="lt1" tx1="dk1" bg2="lt2" tx2="dk2" accent1="accent1" accent2="accent2" accent3="accent3" accent4="accent4" accent5="accent5" accent6="accent6" hlink="hlink" folHlink="folHlink"/>
  <p:sldLayoutIdLst>
    <p:sldLayoutId id="2147483707"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3" orient="horz" pos="799" userDrawn="1">
          <p15:clr>
            <a:srgbClr val="F26B43"/>
          </p15:clr>
        </p15:guide>
        <p15:guide id="4" pos="529" userDrawn="1">
          <p15:clr>
            <a:srgbClr val="F26B43"/>
          </p15:clr>
        </p15:guide>
        <p15:guide id="5" pos="7446" userDrawn="1">
          <p15:clr>
            <a:srgbClr val="F26B43"/>
          </p15:clr>
        </p15:guide>
        <p15:guide id="6" pos="7151" userDrawn="1">
          <p15:clr>
            <a:srgbClr val="F26B43"/>
          </p15:clr>
        </p15:guide>
        <p15:guide id="9" pos="227" userDrawn="1">
          <p15:clr>
            <a:srgbClr val="F26B43"/>
          </p15:clr>
        </p15:guide>
        <p15:guide id="10" orient="horz" pos="4088" userDrawn="1">
          <p15:clr>
            <a:srgbClr val="F26B43"/>
          </p15:clr>
        </p15:guide>
        <p15:guide id="11" orient="horz" pos="22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66D6C6DC-7891-4F60-92E2-DDA3F914A947}"/>
              </a:ext>
            </a:extLst>
          </p:cNvPr>
          <p:cNvSpPr>
            <a:spLocks noGrp="1"/>
          </p:cNvSpPr>
          <p:nvPr>
            <p:ph type="ftr" sz="quarter" idx="3"/>
          </p:nvPr>
        </p:nvSpPr>
        <p:spPr>
          <a:xfrm>
            <a:off x="360362" y="360363"/>
            <a:ext cx="4564929" cy="107722"/>
          </a:xfrm>
          <a:prstGeom prst="rect">
            <a:avLst/>
          </a:prstGeom>
        </p:spPr>
        <p:txBody>
          <a:bodyPr vert="horz" lIns="0" tIns="0" rIns="0" bIns="0" rtlCol="0" anchor="t" anchorCtr="0">
            <a:spAutoFit/>
          </a:bodyPr>
          <a:lstStyle>
            <a:lvl1pPr algn="l">
              <a:defRPr sz="7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da-DK"/>
          </a:p>
        </p:txBody>
      </p:sp>
      <p:sp>
        <p:nvSpPr>
          <p:cNvPr id="6" name="Pladsholder til slidenummer 5">
            <a:extLst>
              <a:ext uri="{FF2B5EF4-FFF2-40B4-BE49-F238E27FC236}">
                <a16:creationId xmlns:a16="http://schemas.microsoft.com/office/drawing/2014/main" id="{131E41E9-23D4-49C4-9E18-21288167DB67}"/>
              </a:ext>
            </a:extLst>
          </p:cNvPr>
          <p:cNvSpPr>
            <a:spLocks noGrp="1"/>
          </p:cNvSpPr>
          <p:nvPr>
            <p:ph type="sldNum" sz="quarter" idx="4"/>
          </p:nvPr>
        </p:nvSpPr>
        <p:spPr>
          <a:xfrm>
            <a:off x="10943934" y="360363"/>
            <a:ext cx="876591" cy="92333"/>
          </a:xfrm>
          <a:prstGeom prst="rect">
            <a:avLst/>
          </a:prstGeom>
        </p:spPr>
        <p:txBody>
          <a:bodyPr vert="horz" lIns="0" tIns="0" rIns="0" bIns="0" rtlCol="0" anchor="t" anchorCtr="0">
            <a:spAutoFit/>
          </a:bodyPr>
          <a:lstStyle>
            <a:lvl1pPr algn="r">
              <a:defRPr sz="6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7DF54EE2-5250-4107-9481-50ED01B3C5AF}" type="slidenum">
              <a:rPr lang="da-DK" smtClean="0"/>
              <a:pPr/>
              <a:t>‹nr.›</a:t>
            </a:fld>
            <a:endParaRPr lang="da-DK"/>
          </a:p>
        </p:txBody>
      </p:sp>
      <p:sp>
        <p:nvSpPr>
          <p:cNvPr id="2" name="Pladsholder til titel 1">
            <a:extLst>
              <a:ext uri="{FF2B5EF4-FFF2-40B4-BE49-F238E27FC236}">
                <a16:creationId xmlns:a16="http://schemas.microsoft.com/office/drawing/2014/main" id="{E6B5B053-1F65-4779-8CCB-348248DFAC34}"/>
              </a:ext>
            </a:extLst>
          </p:cNvPr>
          <p:cNvSpPr>
            <a:spLocks noGrp="1"/>
          </p:cNvSpPr>
          <p:nvPr>
            <p:ph type="title"/>
          </p:nvPr>
        </p:nvSpPr>
        <p:spPr>
          <a:xfrm>
            <a:off x="839788" y="684000"/>
            <a:ext cx="10512424" cy="790112"/>
          </a:xfrm>
          <a:prstGeom prst="rect">
            <a:avLst/>
          </a:prstGeom>
        </p:spPr>
        <p:txBody>
          <a:bodyPr vert="horz" lIns="0" tIns="0" rIns="0" bIns="0" rtlCol="0" anchor="b">
            <a:noAutofit/>
          </a:bodyPr>
          <a:lstStyle/>
          <a:p>
            <a:r>
              <a:rPr lang="da-DK"/>
              <a:t>Her er der plads til en overskrift</a:t>
            </a:r>
          </a:p>
        </p:txBody>
      </p:sp>
      <p:sp>
        <p:nvSpPr>
          <p:cNvPr id="4" name="Pladsholder til tekst 3">
            <a:extLst>
              <a:ext uri="{FF2B5EF4-FFF2-40B4-BE49-F238E27FC236}">
                <a16:creationId xmlns:a16="http://schemas.microsoft.com/office/drawing/2014/main" id="{C9DDD55F-D8CB-4412-9EFF-E00BE9F6A9AE}"/>
              </a:ext>
            </a:extLst>
          </p:cNvPr>
          <p:cNvSpPr>
            <a:spLocks noGrp="1"/>
          </p:cNvSpPr>
          <p:nvPr>
            <p:ph type="body" idx="1"/>
          </p:nvPr>
        </p:nvSpPr>
        <p:spPr>
          <a:xfrm>
            <a:off x="838200" y="2708275"/>
            <a:ext cx="10515600" cy="3468688"/>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Grafik 7">
            <a:extLst>
              <a:ext uri="{FF2B5EF4-FFF2-40B4-BE49-F238E27FC236}">
                <a16:creationId xmlns:a16="http://schemas.microsoft.com/office/drawing/2014/main" id="{D9BDE1FA-0963-4D8A-A5E7-5077BD07CE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988" y="6391217"/>
            <a:ext cx="1251526" cy="249568"/>
          </a:xfrm>
          <a:prstGeom prst="rect">
            <a:avLst/>
          </a:prstGeom>
        </p:spPr>
      </p:pic>
    </p:spTree>
    <p:extLst>
      <p:ext uri="{BB962C8B-B14F-4D97-AF65-F5344CB8AC3E}">
        <p14:creationId xmlns:p14="http://schemas.microsoft.com/office/powerpoint/2010/main" val="940410726"/>
      </p:ext>
    </p:extLst>
  </p:cSld>
  <p:clrMap bg1="lt1" tx1="dk1" bg2="lt2" tx2="dk2" accent1="accent1" accent2="accent2" accent3="accent3" accent4="accent4" accent5="accent5" accent6="accent6" hlink="hlink" folHlink="folHlink"/>
  <p:sldLayoutIdLst>
    <p:sldLayoutId id="2147483709"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3" orient="horz" pos="799" userDrawn="1">
          <p15:clr>
            <a:srgbClr val="F26B43"/>
          </p15:clr>
        </p15:guide>
        <p15:guide id="4" pos="529" userDrawn="1">
          <p15:clr>
            <a:srgbClr val="F26B43"/>
          </p15:clr>
        </p15:guide>
        <p15:guide id="5" pos="7446" userDrawn="1">
          <p15:clr>
            <a:srgbClr val="F26B43"/>
          </p15:clr>
        </p15:guide>
        <p15:guide id="6" pos="7151" userDrawn="1">
          <p15:clr>
            <a:srgbClr val="F26B43"/>
          </p15:clr>
        </p15:guide>
        <p15:guide id="9" pos="227" userDrawn="1">
          <p15:clr>
            <a:srgbClr val="F26B43"/>
          </p15:clr>
        </p15:guide>
        <p15:guide id="10" orient="horz" pos="4088" userDrawn="1">
          <p15:clr>
            <a:srgbClr val="F26B43"/>
          </p15:clr>
        </p15:guide>
        <p15:guide id="11" orient="horz" pos="2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65.sv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67.sv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38.jpeg"/><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2.sv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sv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62.jpeg"/><Relationship Id="rId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billede 12" descr="Et billede, der indeholder vindue, indendørs, person, bord&#10;&#10;Automatisk genereret beskrivelse">
            <a:extLst>
              <a:ext uri="{FF2B5EF4-FFF2-40B4-BE49-F238E27FC236}">
                <a16:creationId xmlns:a16="http://schemas.microsoft.com/office/drawing/2014/main" id="{10CE542C-BB4D-4649-AAAC-C79FE412D6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821" r="11821"/>
          <a:stretch>
            <a:fillRect/>
          </a:stretch>
        </p:blipFill>
        <p:spPr/>
      </p:pic>
      <p:sp>
        <p:nvSpPr>
          <p:cNvPr id="8" name="Pladsholder til tekst 7">
            <a:extLst>
              <a:ext uri="{FF2B5EF4-FFF2-40B4-BE49-F238E27FC236}">
                <a16:creationId xmlns:a16="http://schemas.microsoft.com/office/drawing/2014/main" id="{36307C3D-A892-4916-A25B-FDAFE63CCEB8}"/>
              </a:ext>
            </a:extLst>
          </p:cNvPr>
          <p:cNvSpPr>
            <a:spLocks noGrp="1"/>
          </p:cNvSpPr>
          <p:nvPr>
            <p:ph type="body" sz="quarter" idx="16"/>
          </p:nvPr>
        </p:nvSpPr>
        <p:spPr/>
        <p:txBody>
          <a:bodyPr/>
          <a:lstStyle/>
          <a:p>
            <a:endParaRPr lang="da-DK"/>
          </a:p>
        </p:txBody>
      </p:sp>
      <p:sp>
        <p:nvSpPr>
          <p:cNvPr id="6" name="Titel 5">
            <a:extLst>
              <a:ext uri="{FF2B5EF4-FFF2-40B4-BE49-F238E27FC236}">
                <a16:creationId xmlns:a16="http://schemas.microsoft.com/office/drawing/2014/main" id="{2C6A194A-63C9-44D9-A387-3A9971C0310C}"/>
              </a:ext>
            </a:extLst>
          </p:cNvPr>
          <p:cNvSpPr>
            <a:spLocks noGrp="1"/>
          </p:cNvSpPr>
          <p:nvPr>
            <p:ph type="title"/>
          </p:nvPr>
        </p:nvSpPr>
        <p:spPr/>
        <p:txBody>
          <a:bodyPr/>
          <a:lstStyle/>
          <a:p>
            <a:r>
              <a:rPr lang="da-DK"/>
              <a:t>Klar til mere</a:t>
            </a:r>
          </a:p>
        </p:txBody>
      </p:sp>
      <p:sp>
        <p:nvSpPr>
          <p:cNvPr id="9" name="Pladsholder til tekst 8">
            <a:extLst>
              <a:ext uri="{FF2B5EF4-FFF2-40B4-BE49-F238E27FC236}">
                <a16:creationId xmlns:a16="http://schemas.microsoft.com/office/drawing/2014/main" id="{30420913-BCDD-4C03-AF38-8DA695EE7F5E}"/>
              </a:ext>
            </a:extLst>
          </p:cNvPr>
          <p:cNvSpPr>
            <a:spLocks noGrp="1"/>
          </p:cNvSpPr>
          <p:nvPr>
            <p:ph type="body" sz="quarter" idx="17"/>
          </p:nvPr>
        </p:nvSpPr>
        <p:spPr/>
        <p:txBody>
          <a:bodyPr vert="horz" lIns="0" tIns="0" rIns="0" bIns="0" rtlCol="0" anchor="t">
            <a:noAutofit/>
          </a:bodyPr>
          <a:lstStyle/>
          <a:p>
            <a:r>
              <a:rPr lang="da-DK">
                <a:latin typeface="Arial"/>
                <a:cs typeface="Arial"/>
              </a:rPr>
              <a:t>Introduktion til den ny affaldssortering</a:t>
            </a:r>
            <a:endParaRPr lang="da-DK"/>
          </a:p>
        </p:txBody>
      </p:sp>
      <p:sp>
        <p:nvSpPr>
          <p:cNvPr id="10" name="Pladsholder til tekst 9">
            <a:extLst>
              <a:ext uri="{FF2B5EF4-FFF2-40B4-BE49-F238E27FC236}">
                <a16:creationId xmlns:a16="http://schemas.microsoft.com/office/drawing/2014/main" id="{86452589-A3F0-4475-8AAF-4694A392EAB1}"/>
              </a:ext>
            </a:extLst>
          </p:cNvPr>
          <p:cNvSpPr>
            <a:spLocks noGrp="1"/>
          </p:cNvSpPr>
          <p:nvPr>
            <p:ph type="body" sz="quarter" idx="18"/>
          </p:nvPr>
        </p:nvSpPr>
        <p:spPr/>
        <p:txBody>
          <a:bodyPr/>
          <a:lstStyle/>
          <a:p>
            <a:r>
              <a:rPr lang="da-DK"/>
              <a:t>sortering </a:t>
            </a:r>
          </a:p>
        </p:txBody>
      </p:sp>
      <p:sp>
        <p:nvSpPr>
          <p:cNvPr id="11" name="Pladsholder til tekst 10">
            <a:extLst>
              <a:ext uri="{FF2B5EF4-FFF2-40B4-BE49-F238E27FC236}">
                <a16:creationId xmlns:a16="http://schemas.microsoft.com/office/drawing/2014/main" id="{7926635B-86BA-4DA0-9CBE-802DF41441F0}"/>
              </a:ext>
            </a:extLst>
          </p:cNvPr>
          <p:cNvSpPr>
            <a:spLocks noGrp="1"/>
          </p:cNvSpPr>
          <p:nvPr>
            <p:ph type="body" sz="quarter" idx="20"/>
          </p:nvPr>
        </p:nvSpPr>
        <p:spPr/>
        <p:txBody>
          <a:bodyPr/>
          <a:lstStyle/>
          <a:p>
            <a:endParaRPr lang="da-DK"/>
          </a:p>
        </p:txBody>
      </p:sp>
    </p:spTree>
    <p:extLst>
      <p:ext uri="{BB962C8B-B14F-4D97-AF65-F5344CB8AC3E}">
        <p14:creationId xmlns:p14="http://schemas.microsoft.com/office/powerpoint/2010/main" val="158544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7DDBC4A-0B0B-0B35-7BC0-4E437B54DEF3}"/>
              </a:ext>
            </a:extLst>
          </p:cNvPr>
          <p:cNvSpPr/>
          <p:nvPr/>
        </p:nvSpPr>
        <p:spPr>
          <a:xfrm>
            <a:off x="428625" y="1617679"/>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077C8A86-8A61-7344-9CDD-80CA3858231C}"/>
              </a:ext>
            </a:extLst>
          </p:cNvPr>
          <p:cNvSpPr/>
          <p:nvPr/>
        </p:nvSpPr>
        <p:spPr>
          <a:xfrm>
            <a:off x="428625" y="3175822"/>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09A0BA7E-2745-781F-0DF8-FBFE30733391}"/>
              </a:ext>
            </a:extLst>
          </p:cNvPr>
          <p:cNvSpPr/>
          <p:nvPr/>
        </p:nvSpPr>
        <p:spPr>
          <a:xfrm>
            <a:off x="428626" y="505693"/>
            <a:ext cx="11320462" cy="955041"/>
          </a:xfrm>
          <a:prstGeom prst="rect">
            <a:avLst/>
          </a:prstGeom>
          <a:solidFill>
            <a:srgbClr val="E1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FA0991DF-492D-C231-25F0-AFDE05190C6D}"/>
              </a:ext>
            </a:extLst>
          </p:cNvPr>
          <p:cNvSpPr>
            <a:spLocks noGrp="1"/>
          </p:cNvSpPr>
          <p:nvPr>
            <p:ph type="title"/>
          </p:nvPr>
        </p:nvSpPr>
        <p:spPr>
          <a:xfrm>
            <a:off x="1567113" y="671930"/>
            <a:ext cx="7923614" cy="631857"/>
          </a:xfrm>
        </p:spPr>
        <p:txBody>
          <a:bodyPr anchor="ctr"/>
          <a:lstStyle/>
          <a:p>
            <a:r>
              <a:rPr lang="da-DK">
                <a:solidFill>
                  <a:schemeClr val="bg1"/>
                </a:solidFill>
              </a:rPr>
              <a:t>Farligt affald </a:t>
            </a:r>
          </a:p>
        </p:txBody>
      </p:sp>
      <p:sp>
        <p:nvSpPr>
          <p:cNvPr id="10" name="Tekstfelt 9">
            <a:extLst>
              <a:ext uri="{FF2B5EF4-FFF2-40B4-BE49-F238E27FC236}">
                <a16:creationId xmlns:a16="http://schemas.microsoft.com/office/drawing/2014/main" id="{AA5DCBD6-08A3-4F9B-EFCE-A96E7D30A823}"/>
              </a:ext>
            </a:extLst>
          </p:cNvPr>
          <p:cNvSpPr txBox="1"/>
          <p:nvPr/>
        </p:nvSpPr>
        <p:spPr>
          <a:xfrm>
            <a:off x="695751" y="1724400"/>
            <a:ext cx="1933075" cy="1084912"/>
          </a:xfrm>
          <a:prstGeom prst="rect">
            <a:avLst/>
          </a:prstGeom>
        </p:spPr>
        <p:txBody>
          <a:bodyPr vert="horz" wrap="square" lIns="0" tIns="0" rIns="0" bIns="0" rtlCol="0" anchor="t" anchorCtr="0">
            <a:spAutoFit/>
          </a:bodyPr>
          <a:lstStyle/>
          <a:p>
            <a:pPr marR="0" algn="l" rtl="0"/>
            <a:r>
              <a:rPr lang="da-DK" sz="1050" b="1" dirty="0">
                <a:solidFill>
                  <a:schemeClr val="accent2"/>
                </a:solidFill>
              </a:rPr>
              <a:t>+ Ja</a:t>
            </a:r>
          </a:p>
          <a:p>
            <a:pPr marR="0" algn="l" rtl="0"/>
            <a:r>
              <a:rPr lang="da-DK" sz="1000" dirty="0"/>
              <a:t>+ Spraydåser </a:t>
            </a:r>
          </a:p>
          <a:p>
            <a:pPr marR="0" algn="l" rtl="0"/>
            <a:r>
              <a:rPr lang="da-DK" sz="1000" dirty="0"/>
              <a:t>+ Kemikalieflasker </a:t>
            </a:r>
          </a:p>
          <a:p>
            <a:pPr marR="0" algn="l" rtl="0"/>
            <a:r>
              <a:rPr lang="da-DK" sz="1000" dirty="0"/>
              <a:t>+ Malingrester </a:t>
            </a:r>
          </a:p>
          <a:p>
            <a:pPr marR="0" algn="l" rtl="0"/>
            <a:r>
              <a:rPr lang="da-DK" sz="1000" dirty="0"/>
              <a:t>+ Småt elektronik </a:t>
            </a:r>
          </a:p>
          <a:p>
            <a:pPr marR="0" algn="l" rtl="0"/>
            <a:r>
              <a:rPr lang="da-DK" sz="1000" dirty="0"/>
              <a:t>+ Lyspærer </a:t>
            </a:r>
          </a:p>
          <a:p>
            <a:pPr marR="0" algn="l" rtl="0"/>
            <a:r>
              <a:rPr lang="da-DK" sz="1000" dirty="0"/>
              <a:t>+ Batterier </a:t>
            </a:r>
          </a:p>
        </p:txBody>
      </p:sp>
      <p:sp>
        <p:nvSpPr>
          <p:cNvPr id="11" name="Tekstfelt 10">
            <a:extLst>
              <a:ext uri="{FF2B5EF4-FFF2-40B4-BE49-F238E27FC236}">
                <a16:creationId xmlns:a16="http://schemas.microsoft.com/office/drawing/2014/main" id="{4D1CEA08-D64F-263B-275B-2F7F200BEDD4}"/>
              </a:ext>
            </a:extLst>
          </p:cNvPr>
          <p:cNvSpPr txBox="1"/>
          <p:nvPr/>
        </p:nvSpPr>
        <p:spPr>
          <a:xfrm>
            <a:off x="695752" y="3283200"/>
            <a:ext cx="1933075" cy="777136"/>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Fyrværkeri </a:t>
            </a:r>
          </a:p>
          <a:p>
            <a:pPr marR="0" algn="l" rtl="0"/>
            <a:r>
              <a:rPr lang="da-DK" sz="1000" dirty="0"/>
              <a:t>÷ Ammunition </a:t>
            </a:r>
          </a:p>
          <a:p>
            <a:pPr marR="0" algn="l" rtl="0"/>
            <a:r>
              <a:rPr lang="da-DK" sz="1000" dirty="0"/>
              <a:t>÷ Medicinrester </a:t>
            </a:r>
          </a:p>
          <a:p>
            <a:pPr marR="0" algn="l" rtl="0"/>
            <a:r>
              <a:rPr lang="da-DK" sz="1000" dirty="0"/>
              <a:t>÷ Gaspatroner</a:t>
            </a:r>
          </a:p>
        </p:txBody>
      </p:sp>
      <p:sp>
        <p:nvSpPr>
          <p:cNvPr id="12" name="Rektangel 11">
            <a:extLst>
              <a:ext uri="{FF2B5EF4-FFF2-40B4-BE49-F238E27FC236}">
                <a16:creationId xmlns:a16="http://schemas.microsoft.com/office/drawing/2014/main" id="{B40522DF-1CEE-21B8-27AE-3E0691B5657C}"/>
              </a:ext>
            </a:extLst>
          </p:cNvPr>
          <p:cNvSpPr/>
          <p:nvPr/>
        </p:nvSpPr>
        <p:spPr>
          <a:xfrm>
            <a:off x="428625" y="4728363"/>
            <a:ext cx="2200202" cy="1270800"/>
          </a:xfrm>
          <a:prstGeom prst="rect">
            <a:avLst/>
          </a:prstGeom>
          <a:solidFill>
            <a:srgbClr val="E1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0910A1DA-904B-B07A-98F1-A7915905388E}"/>
              </a:ext>
            </a:extLst>
          </p:cNvPr>
          <p:cNvSpPr txBox="1"/>
          <p:nvPr/>
        </p:nvSpPr>
        <p:spPr>
          <a:xfrm>
            <a:off x="554168" y="4986633"/>
            <a:ext cx="1949116" cy="830997"/>
          </a:xfrm>
          <a:prstGeom prst="rect">
            <a:avLst/>
          </a:prstGeom>
        </p:spPr>
        <p:txBody>
          <a:bodyPr vert="horz" wrap="square" lIns="0" tIns="0" rIns="0" bIns="0" rtlCol="0" anchor="t" anchorCtr="0">
            <a:spAutoFit/>
          </a:bodyPr>
          <a:lstStyle/>
          <a:p>
            <a:pPr algn="ctr"/>
            <a:r>
              <a:rPr lang="da-DK" b="1" dirty="0">
                <a:solidFill>
                  <a:schemeClr val="bg1"/>
                </a:solidFill>
              </a:rPr>
              <a:t>Kemikalier </a:t>
            </a:r>
          </a:p>
          <a:p>
            <a:pPr algn="ctr"/>
            <a:r>
              <a:rPr lang="da-DK" b="1" dirty="0">
                <a:solidFill>
                  <a:schemeClr val="bg1"/>
                </a:solidFill>
              </a:rPr>
              <a:t>må ikke </a:t>
            </a:r>
          </a:p>
          <a:p>
            <a:pPr algn="ctr"/>
            <a:r>
              <a:rPr lang="da-DK" b="1" dirty="0">
                <a:solidFill>
                  <a:schemeClr val="bg1"/>
                </a:solidFill>
              </a:rPr>
              <a:t>blandes </a:t>
            </a:r>
          </a:p>
        </p:txBody>
      </p:sp>
      <p:pic>
        <p:nvPicPr>
          <p:cNvPr id="17" name="Pladsholder til indhold 16" descr="Et billede, der indeholder flaske, indendørs, rodet&#10;&#10;Automatisk genereret beskrivelse">
            <a:extLst>
              <a:ext uri="{FF2B5EF4-FFF2-40B4-BE49-F238E27FC236}">
                <a16:creationId xmlns:a16="http://schemas.microsoft.com/office/drawing/2014/main" id="{FBF4A31F-3804-FB4D-C6C1-6C1AFA9A3D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937" b="-1"/>
          <a:stretch/>
        </p:blipFill>
        <p:spPr>
          <a:xfrm>
            <a:off x="4532858" y="1590711"/>
            <a:ext cx="4957869" cy="4752304"/>
          </a:xfrm>
        </p:spPr>
      </p:pic>
      <p:pic>
        <p:nvPicPr>
          <p:cNvPr id="8" name="Grafik 7">
            <a:extLst>
              <a:ext uri="{FF2B5EF4-FFF2-40B4-BE49-F238E27FC236}">
                <a16:creationId xmlns:a16="http://schemas.microsoft.com/office/drawing/2014/main" id="{B330596A-066C-5B2B-0351-8553C6C69F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625" y="513169"/>
            <a:ext cx="946800" cy="946800"/>
          </a:xfrm>
          <a:prstGeom prst="rect">
            <a:avLst/>
          </a:prstGeom>
        </p:spPr>
      </p:pic>
    </p:spTree>
    <p:extLst>
      <p:ext uri="{BB962C8B-B14F-4D97-AF65-F5344CB8AC3E}">
        <p14:creationId xmlns:p14="http://schemas.microsoft.com/office/powerpoint/2010/main" val="1259823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E2027-2274-766A-2554-4DA1C95F181C}"/>
              </a:ext>
            </a:extLst>
          </p:cNvPr>
          <p:cNvSpPr>
            <a:spLocks noGrp="1"/>
          </p:cNvSpPr>
          <p:nvPr>
            <p:ph type="title"/>
          </p:nvPr>
        </p:nvSpPr>
        <p:spPr/>
        <p:txBody>
          <a:bodyPr/>
          <a:lstStyle/>
          <a:p>
            <a:r>
              <a:rPr lang="da-DK"/>
              <a:t>Hvad sker der med </a:t>
            </a:r>
            <a:r>
              <a:rPr lang="da-DK">
                <a:solidFill>
                  <a:schemeClr val="accent2"/>
                </a:solidFill>
              </a:rPr>
              <a:t>affaldet?</a:t>
            </a:r>
          </a:p>
        </p:txBody>
      </p:sp>
      <p:pic>
        <p:nvPicPr>
          <p:cNvPr id="5" name="Pladsholder til indhold 4">
            <a:extLst>
              <a:ext uri="{FF2B5EF4-FFF2-40B4-BE49-F238E27FC236}">
                <a16:creationId xmlns:a16="http://schemas.microsoft.com/office/drawing/2014/main" id="{3D58182F-99BD-AA6C-C8EB-69BE6CFBC34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599" y="1280160"/>
            <a:ext cx="5425110" cy="5205280"/>
          </a:xfrm>
        </p:spPr>
      </p:pic>
    </p:spTree>
    <p:extLst>
      <p:ext uri="{BB962C8B-B14F-4D97-AF65-F5344CB8AC3E}">
        <p14:creationId xmlns:p14="http://schemas.microsoft.com/office/powerpoint/2010/main" val="109348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udendørs, himmel, sten&#10;&#10;Automatisk genereret beskrivelse">
            <a:extLst>
              <a:ext uri="{FF2B5EF4-FFF2-40B4-BE49-F238E27FC236}">
                <a16:creationId xmlns:a16="http://schemas.microsoft.com/office/drawing/2014/main" id="{EE3884A7-1C73-0450-232B-0C1CA1E317B3}"/>
              </a:ext>
            </a:extLst>
          </p:cNvPr>
          <p:cNvPicPr>
            <a:picLocks noChangeAspect="1"/>
          </p:cNvPicPr>
          <p:nvPr/>
        </p:nvPicPr>
        <p:blipFill rotWithShape="1">
          <a:blip r:embed="rId3">
            <a:extLst>
              <a:ext uri="{28A0092B-C50C-407E-A947-70E740481C1C}">
                <a14:useLocalDpi xmlns:a14="http://schemas.microsoft.com/office/drawing/2010/main" val="0"/>
              </a:ext>
            </a:extLst>
          </a:blip>
          <a:srcRect r="31667" b="18563"/>
          <a:stretch/>
        </p:blipFill>
        <p:spPr>
          <a:xfrm>
            <a:off x="4831025" y="200025"/>
            <a:ext cx="6975404" cy="6234790"/>
          </a:xfrm>
          <a:prstGeom prst="rect">
            <a:avLst/>
          </a:prstGeom>
        </p:spPr>
      </p:pic>
      <p:sp>
        <p:nvSpPr>
          <p:cNvPr id="24" name="Text Placeholder 2">
            <a:extLst>
              <a:ext uri="{FF2B5EF4-FFF2-40B4-BE49-F238E27FC236}">
                <a16:creationId xmlns:a16="http://schemas.microsoft.com/office/drawing/2014/main" id="{C8FEB49D-8E08-F931-E760-6ECC15A4F1DC}"/>
              </a:ext>
            </a:extLst>
          </p:cNvPr>
          <p:cNvSpPr>
            <a:spLocks noGrp="1"/>
          </p:cNvSpPr>
          <p:nvPr>
            <p:ph type="body" sz="quarter" idx="19"/>
          </p:nvPr>
        </p:nvSpPr>
        <p:spPr>
          <a:xfrm>
            <a:off x="-3" y="622825"/>
            <a:ext cx="5760000" cy="5376338"/>
          </a:xfrm>
        </p:spPr>
        <p:txBody>
          <a:bodyPr/>
          <a:lstStyle/>
          <a:p>
            <a:endParaRPr lang="en-US"/>
          </a:p>
        </p:txBody>
      </p:sp>
      <p:sp>
        <p:nvSpPr>
          <p:cNvPr id="7" name="Pladsholder til slidenummer 6">
            <a:extLst>
              <a:ext uri="{FF2B5EF4-FFF2-40B4-BE49-F238E27FC236}">
                <a16:creationId xmlns:a16="http://schemas.microsoft.com/office/drawing/2014/main" id="{E93B18CC-0088-4A57-ED22-49AF591DDBF3}"/>
              </a:ext>
            </a:extLst>
          </p:cNvPr>
          <p:cNvSpPr>
            <a:spLocks noGrp="1"/>
          </p:cNvSpPr>
          <p:nvPr>
            <p:ph type="sldNum" sz="quarter" idx="12"/>
          </p:nvPr>
        </p:nvSpPr>
        <p:spPr>
          <a:xfrm>
            <a:off x="10882022" y="423185"/>
            <a:ext cx="876591" cy="92333"/>
          </a:xfrm>
        </p:spPr>
        <p:txBody>
          <a:bodyPr anchor="t">
            <a:normAutofit/>
          </a:bodyPr>
          <a:lstStyle/>
          <a:p>
            <a:pPr>
              <a:spcAft>
                <a:spcPts val="600"/>
              </a:spcAft>
            </a:pPr>
            <a:fld id="{7DF54EE2-5250-4107-9481-50ED01B3C5AF}" type="slidenum">
              <a:rPr lang="da-DK" smtClean="0"/>
              <a:pPr>
                <a:spcAft>
                  <a:spcPts val="600"/>
                </a:spcAft>
              </a:pPr>
              <a:t>12</a:t>
            </a:fld>
            <a:endParaRPr lang="da-DK"/>
          </a:p>
        </p:txBody>
      </p:sp>
      <p:sp>
        <p:nvSpPr>
          <p:cNvPr id="5" name="Titel 4">
            <a:extLst>
              <a:ext uri="{FF2B5EF4-FFF2-40B4-BE49-F238E27FC236}">
                <a16:creationId xmlns:a16="http://schemas.microsoft.com/office/drawing/2014/main" id="{904CFBCA-613C-588B-A64A-4093CAF741F6}"/>
              </a:ext>
            </a:extLst>
          </p:cNvPr>
          <p:cNvSpPr>
            <a:spLocks noGrp="1"/>
          </p:cNvSpPr>
          <p:nvPr>
            <p:ph type="ctrTitle"/>
          </p:nvPr>
        </p:nvSpPr>
        <p:spPr>
          <a:xfrm>
            <a:off x="406800" y="858837"/>
            <a:ext cx="4927885" cy="1203674"/>
          </a:xfrm>
        </p:spPr>
        <p:txBody>
          <a:bodyPr anchor="ctr">
            <a:normAutofit/>
          </a:bodyPr>
          <a:lstStyle/>
          <a:p>
            <a:r>
              <a:rPr lang="da-DK">
                <a:latin typeface="Arial"/>
                <a:cs typeface="Arial"/>
              </a:rPr>
              <a:t>Hvad sker der, hvis vi ikke sorterer?</a:t>
            </a:r>
          </a:p>
        </p:txBody>
      </p:sp>
      <p:sp>
        <p:nvSpPr>
          <p:cNvPr id="6" name="Pladsholder til tekst 5">
            <a:extLst>
              <a:ext uri="{FF2B5EF4-FFF2-40B4-BE49-F238E27FC236}">
                <a16:creationId xmlns:a16="http://schemas.microsoft.com/office/drawing/2014/main" id="{313AD252-2AC8-36FE-B753-A20E690B2D8C}"/>
              </a:ext>
            </a:extLst>
          </p:cNvPr>
          <p:cNvSpPr>
            <a:spLocks noGrp="1"/>
          </p:cNvSpPr>
          <p:nvPr>
            <p:ph type="body" sz="quarter" idx="17"/>
          </p:nvPr>
        </p:nvSpPr>
        <p:spPr>
          <a:xfrm>
            <a:off x="406800" y="2205038"/>
            <a:ext cx="4927885" cy="3585694"/>
          </a:xfrm>
        </p:spPr>
        <p:txBody>
          <a:bodyPr vert="horz" lIns="0" tIns="0" rIns="0" bIns="0" rtlCol="0" anchor="t">
            <a:normAutofit/>
          </a:bodyPr>
          <a:lstStyle/>
          <a:p>
            <a:pPr marL="285750" indent="-285750">
              <a:buFont typeface="Arial" panose="020B0604020202020204" pitchFamily="34" charset="0"/>
              <a:buChar char="•"/>
            </a:pPr>
            <a:r>
              <a:rPr lang="da-DK">
                <a:latin typeface="Arial"/>
                <a:cs typeface="Arial"/>
              </a:rPr>
              <a:t>Affaldet kan kun blive genanvendt, hvis vi sørger for at sortere det. </a:t>
            </a:r>
            <a:endParaRPr lang="da-DK"/>
          </a:p>
          <a:p>
            <a:pPr marL="285750" indent="-285750">
              <a:buFont typeface="Arial" panose="020B0604020202020204" pitchFamily="34" charset="0"/>
              <a:buChar char="•"/>
            </a:pPr>
            <a:r>
              <a:rPr lang="da-DK">
                <a:latin typeface="Arial"/>
                <a:cs typeface="Arial"/>
              </a:rPr>
              <a:t>Ressourcer går til spilde </a:t>
            </a:r>
            <a:endParaRPr lang="da-DK"/>
          </a:p>
          <a:p>
            <a:pPr marL="285750" indent="-285750">
              <a:buFont typeface="Arial" panose="020B0604020202020204" pitchFamily="34" charset="0"/>
              <a:buChar char="•"/>
            </a:pPr>
            <a:r>
              <a:rPr lang="da-DK">
                <a:latin typeface="Arial"/>
                <a:cs typeface="Arial"/>
              </a:rPr>
              <a:t>Fejlsortering koster penge</a:t>
            </a:r>
            <a:endParaRPr lang="da-DK"/>
          </a:p>
        </p:txBody>
      </p:sp>
      <p:sp>
        <p:nvSpPr>
          <p:cNvPr id="26" name="Footer Placeholder 6">
            <a:extLst>
              <a:ext uri="{FF2B5EF4-FFF2-40B4-BE49-F238E27FC236}">
                <a16:creationId xmlns:a16="http://schemas.microsoft.com/office/drawing/2014/main" id="{C9D75F86-CC51-063C-5FC9-80165A78EB64}"/>
              </a:ext>
            </a:extLst>
          </p:cNvPr>
          <p:cNvSpPr>
            <a:spLocks noGrp="1"/>
          </p:cNvSpPr>
          <p:nvPr>
            <p:ph type="ftr" sz="quarter" idx="20"/>
          </p:nvPr>
        </p:nvSpPr>
        <p:spPr>
          <a:xfrm>
            <a:off x="433387" y="423185"/>
            <a:ext cx="4564929" cy="107722"/>
          </a:xfrm>
        </p:spPr>
        <p:txBody>
          <a:bodyPr/>
          <a:lstStyle/>
          <a:p>
            <a:endParaRPr lang="da-DK"/>
          </a:p>
        </p:txBody>
      </p:sp>
      <p:pic>
        <p:nvPicPr>
          <p:cNvPr id="21" name="Billede 20">
            <a:extLst>
              <a:ext uri="{FF2B5EF4-FFF2-40B4-BE49-F238E27FC236}">
                <a16:creationId xmlns:a16="http://schemas.microsoft.com/office/drawing/2014/main" id="{2DCB1DD9-E427-6908-9A3E-D29E1F6D1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175" y="2431872"/>
            <a:ext cx="3419608" cy="4559477"/>
          </a:xfrm>
          <a:prstGeom prst="rect">
            <a:avLst/>
          </a:prstGeom>
        </p:spPr>
      </p:pic>
    </p:spTree>
    <p:extLst>
      <p:ext uri="{BB962C8B-B14F-4D97-AF65-F5344CB8AC3E}">
        <p14:creationId xmlns:p14="http://schemas.microsoft.com/office/powerpoint/2010/main" val="44356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AD7CA306-886B-D259-5D61-9CC535783B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25" b="525"/>
          <a:stretch/>
        </p:blipFill>
        <p:spPr>
          <a:xfrm>
            <a:off x="2233613" y="215899"/>
            <a:ext cx="9744075" cy="6426201"/>
          </a:xfrm>
          <a:noFill/>
        </p:spPr>
      </p:pic>
      <p:sp>
        <p:nvSpPr>
          <p:cNvPr id="21" name="Text Placeholder 2">
            <a:extLst>
              <a:ext uri="{FF2B5EF4-FFF2-40B4-BE49-F238E27FC236}">
                <a16:creationId xmlns:a16="http://schemas.microsoft.com/office/drawing/2014/main" id="{DF71AD70-D622-EE91-BD4E-4EDF2281A3FE}"/>
              </a:ext>
            </a:extLst>
          </p:cNvPr>
          <p:cNvSpPr>
            <a:spLocks noGrp="1"/>
          </p:cNvSpPr>
          <p:nvPr>
            <p:ph type="body" sz="quarter" idx="19"/>
          </p:nvPr>
        </p:nvSpPr>
        <p:spPr>
          <a:xfrm>
            <a:off x="-1" y="646113"/>
            <a:ext cx="4680000" cy="5353050"/>
          </a:xfrm>
        </p:spPr>
        <p:txBody>
          <a:bodyPr/>
          <a:lstStyle/>
          <a:p>
            <a:endParaRPr lang="en-US"/>
          </a:p>
        </p:txBody>
      </p:sp>
      <p:sp>
        <p:nvSpPr>
          <p:cNvPr id="4" name="Pladsholder til slidenummer 3">
            <a:extLst>
              <a:ext uri="{FF2B5EF4-FFF2-40B4-BE49-F238E27FC236}">
                <a16:creationId xmlns:a16="http://schemas.microsoft.com/office/drawing/2014/main" id="{1D599686-35D1-0766-DEC5-5338A7E1D16A}"/>
              </a:ext>
            </a:extLst>
          </p:cNvPr>
          <p:cNvSpPr>
            <a:spLocks noGrp="1"/>
          </p:cNvSpPr>
          <p:nvPr>
            <p:ph type="sldNum" sz="quarter" idx="12"/>
          </p:nvPr>
        </p:nvSpPr>
        <p:spPr>
          <a:xfrm>
            <a:off x="10882022" y="423185"/>
            <a:ext cx="876591" cy="92333"/>
          </a:xfrm>
        </p:spPr>
        <p:txBody>
          <a:bodyPr anchor="t">
            <a:normAutofit/>
          </a:bodyPr>
          <a:lstStyle/>
          <a:p>
            <a:pPr>
              <a:spcAft>
                <a:spcPts val="600"/>
              </a:spcAft>
            </a:pPr>
            <a:fld id="{7DF54EE2-5250-4107-9481-50ED01B3C5AF}" type="slidenum">
              <a:rPr lang="da-DK" smtClean="0"/>
              <a:pPr>
                <a:spcAft>
                  <a:spcPts val="600"/>
                </a:spcAft>
              </a:pPr>
              <a:t>13</a:t>
            </a:fld>
            <a:endParaRPr lang="da-DK"/>
          </a:p>
        </p:txBody>
      </p:sp>
      <p:sp>
        <p:nvSpPr>
          <p:cNvPr id="5" name="Titel 4">
            <a:extLst>
              <a:ext uri="{FF2B5EF4-FFF2-40B4-BE49-F238E27FC236}">
                <a16:creationId xmlns:a16="http://schemas.microsoft.com/office/drawing/2014/main" id="{B6B26F83-D6FD-85B7-0DED-53C5431C27D3}"/>
              </a:ext>
            </a:extLst>
          </p:cNvPr>
          <p:cNvSpPr>
            <a:spLocks noGrp="1"/>
          </p:cNvSpPr>
          <p:nvPr>
            <p:ph type="ctrTitle"/>
          </p:nvPr>
        </p:nvSpPr>
        <p:spPr>
          <a:xfrm>
            <a:off x="406800" y="1244412"/>
            <a:ext cx="4016501" cy="1203674"/>
          </a:xfrm>
        </p:spPr>
        <p:txBody>
          <a:bodyPr anchor="ctr">
            <a:normAutofit fontScale="90000"/>
          </a:bodyPr>
          <a:lstStyle/>
          <a:p>
            <a:r>
              <a:rPr lang="da-DK">
                <a:latin typeface="Arial"/>
                <a:cs typeface="Arial"/>
              </a:rPr>
              <a:t>Kommunikations-materialer til boligforeninger </a:t>
            </a:r>
            <a:endParaRPr lang="da-DK"/>
          </a:p>
        </p:txBody>
      </p:sp>
      <p:sp>
        <p:nvSpPr>
          <p:cNvPr id="6" name="Pladsholder til tekst 5">
            <a:extLst>
              <a:ext uri="{FF2B5EF4-FFF2-40B4-BE49-F238E27FC236}">
                <a16:creationId xmlns:a16="http://schemas.microsoft.com/office/drawing/2014/main" id="{8BAF49E7-CF26-9809-DD28-BF4D629BF920}"/>
              </a:ext>
            </a:extLst>
          </p:cNvPr>
          <p:cNvSpPr>
            <a:spLocks noGrp="1"/>
          </p:cNvSpPr>
          <p:nvPr>
            <p:ph type="body" sz="quarter" idx="17"/>
          </p:nvPr>
        </p:nvSpPr>
        <p:spPr>
          <a:xfrm>
            <a:off x="406800" y="2626114"/>
            <a:ext cx="4007739" cy="3164618"/>
          </a:xfrm>
        </p:spPr>
        <p:txBody>
          <a:bodyPr vert="horz" lIns="0" tIns="0" rIns="0" bIns="0" rtlCol="0" anchor="t">
            <a:normAutofit/>
          </a:bodyPr>
          <a:lstStyle/>
          <a:p>
            <a:pPr marL="285750" indent="-285750">
              <a:lnSpc>
                <a:spcPct val="90000"/>
              </a:lnSpc>
              <a:buChar char="•"/>
            </a:pPr>
            <a:r>
              <a:rPr lang="da-DK" sz="1500">
                <a:latin typeface="Arial"/>
                <a:cs typeface="Arial"/>
              </a:rPr>
              <a:t>10 små film</a:t>
            </a:r>
            <a:endParaRPr lang="en-US"/>
          </a:p>
          <a:p>
            <a:pPr marL="285750" indent="-285750">
              <a:lnSpc>
                <a:spcPct val="90000"/>
              </a:lnSpc>
              <a:buChar char="•"/>
            </a:pPr>
            <a:r>
              <a:rPr lang="da-DK" sz="1500">
                <a:latin typeface="Arial"/>
                <a:cs typeface="Arial"/>
              </a:rPr>
              <a:t>Hjemmeside med print-selv materialer</a:t>
            </a:r>
            <a:endParaRPr lang="da-DK" sz="1500"/>
          </a:p>
          <a:p>
            <a:pPr marL="285750" indent="-285750">
              <a:lnSpc>
                <a:spcPct val="90000"/>
              </a:lnSpc>
              <a:buChar char="•"/>
            </a:pPr>
            <a:r>
              <a:rPr lang="da-DK" sz="1500"/>
              <a:t>Idekatalog med aktiviteter </a:t>
            </a:r>
          </a:p>
          <a:p>
            <a:pPr marL="285750" indent="-285750">
              <a:lnSpc>
                <a:spcPct val="90000"/>
              </a:lnSpc>
              <a:buChar char="•"/>
            </a:pPr>
            <a:r>
              <a:rPr lang="da-DK" sz="1500">
                <a:latin typeface="Arial"/>
                <a:cs typeface="Arial"/>
              </a:rPr>
              <a:t>Artikel til beboerblade </a:t>
            </a:r>
            <a:endParaRPr lang="da-DK" sz="1500">
              <a:cs typeface="Arial"/>
            </a:endParaRPr>
          </a:p>
          <a:p>
            <a:pPr marL="285750" indent="-285750">
              <a:lnSpc>
                <a:spcPct val="90000"/>
              </a:lnSpc>
              <a:buChar char="•"/>
            </a:pPr>
            <a:r>
              <a:rPr lang="da-DK" sz="1500">
                <a:latin typeface="Arial"/>
                <a:cs typeface="Arial"/>
              </a:rPr>
              <a:t>Kurser for viceværter og varmemestre</a:t>
            </a:r>
            <a:endParaRPr lang="da-DK" sz="1500">
              <a:cs typeface="Arial"/>
            </a:endParaRPr>
          </a:p>
          <a:p>
            <a:pPr marL="285750" indent="-285750">
              <a:lnSpc>
                <a:spcPct val="90000"/>
              </a:lnSpc>
              <a:buChar char="•"/>
            </a:pPr>
            <a:r>
              <a:rPr lang="da-DK" sz="1500">
                <a:latin typeface="Arial"/>
                <a:cs typeface="Arial"/>
              </a:rPr>
              <a:t>Alle beboere får en velkomstpakke </a:t>
            </a:r>
            <a:endParaRPr lang="da-DK" sz="1500">
              <a:cs typeface="Arial"/>
            </a:endParaRPr>
          </a:p>
          <a:p>
            <a:pPr marL="285750" indent="-285750">
              <a:lnSpc>
                <a:spcPct val="90000"/>
              </a:lnSpc>
              <a:buChar char="•"/>
            </a:pPr>
            <a:endParaRPr lang="da-DK" sz="1500"/>
          </a:p>
        </p:txBody>
      </p:sp>
      <p:sp>
        <p:nvSpPr>
          <p:cNvPr id="22" name="Footer Placeholder 6">
            <a:extLst>
              <a:ext uri="{FF2B5EF4-FFF2-40B4-BE49-F238E27FC236}">
                <a16:creationId xmlns:a16="http://schemas.microsoft.com/office/drawing/2014/main" id="{92AD2B4D-2DD7-9105-EF9D-7FF0EFB9A215}"/>
              </a:ext>
            </a:extLst>
          </p:cNvPr>
          <p:cNvSpPr>
            <a:spLocks noGrp="1"/>
          </p:cNvSpPr>
          <p:nvPr>
            <p:ph type="ftr" sz="quarter" idx="20"/>
          </p:nvPr>
        </p:nvSpPr>
        <p:spPr>
          <a:xfrm>
            <a:off x="433387" y="423185"/>
            <a:ext cx="4564929" cy="107722"/>
          </a:xfrm>
        </p:spPr>
        <p:txBody>
          <a:bodyPr/>
          <a:lstStyle/>
          <a:p>
            <a:endParaRPr lang="da-DK"/>
          </a:p>
        </p:txBody>
      </p:sp>
    </p:spTree>
    <p:extLst>
      <p:ext uri="{BB962C8B-B14F-4D97-AF65-F5344CB8AC3E}">
        <p14:creationId xmlns:p14="http://schemas.microsoft.com/office/powerpoint/2010/main" val="108152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F40F8-8DEA-B5FE-EC1E-79D65277C209}"/>
              </a:ext>
            </a:extLst>
          </p:cNvPr>
          <p:cNvSpPr>
            <a:spLocks noGrp="1"/>
          </p:cNvSpPr>
          <p:nvPr>
            <p:ph type="title"/>
          </p:nvPr>
        </p:nvSpPr>
        <p:spPr/>
        <p:txBody>
          <a:bodyPr/>
          <a:lstStyle/>
          <a:p>
            <a:r>
              <a:rPr lang="da-DK"/>
              <a:t>Velkomstpakke til beboere </a:t>
            </a:r>
          </a:p>
        </p:txBody>
      </p:sp>
      <p:pic>
        <p:nvPicPr>
          <p:cNvPr id="5" name="Pladsholder til indhold 4">
            <a:extLst>
              <a:ext uri="{FF2B5EF4-FFF2-40B4-BE49-F238E27FC236}">
                <a16:creationId xmlns:a16="http://schemas.microsoft.com/office/drawing/2014/main" id="{6BEC8982-1AEA-6C4E-3296-EDD4863EBF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2648" y="2084722"/>
            <a:ext cx="3366675" cy="3794125"/>
          </a:xfrm>
        </p:spPr>
      </p:pic>
      <p:sp>
        <p:nvSpPr>
          <p:cNvPr id="7" name="Tekstfelt 6">
            <a:extLst>
              <a:ext uri="{FF2B5EF4-FFF2-40B4-BE49-F238E27FC236}">
                <a16:creationId xmlns:a16="http://schemas.microsoft.com/office/drawing/2014/main" id="{F483A2E5-1238-29BA-0977-4CC9670E7DDE}"/>
              </a:ext>
            </a:extLst>
          </p:cNvPr>
          <p:cNvSpPr txBox="1"/>
          <p:nvPr/>
        </p:nvSpPr>
        <p:spPr>
          <a:xfrm>
            <a:off x="994432" y="1772653"/>
            <a:ext cx="3216443" cy="276999"/>
          </a:xfrm>
          <a:prstGeom prst="rect">
            <a:avLst/>
          </a:prstGeom>
        </p:spPr>
        <p:txBody>
          <a:bodyPr vert="horz" wrap="square" lIns="0" tIns="0" rIns="0" bIns="0" rtlCol="0" anchor="t" anchorCtr="0">
            <a:spAutoFit/>
          </a:bodyPr>
          <a:lstStyle/>
          <a:p>
            <a:pPr algn="l"/>
            <a:r>
              <a:rPr lang="da-DK" b="1">
                <a:solidFill>
                  <a:schemeClr val="accent2"/>
                </a:solidFill>
              </a:rPr>
              <a:t>Sorteringsvejledning</a:t>
            </a:r>
          </a:p>
        </p:txBody>
      </p:sp>
      <p:pic>
        <p:nvPicPr>
          <p:cNvPr id="9" name="Billede 8">
            <a:extLst>
              <a:ext uri="{FF2B5EF4-FFF2-40B4-BE49-F238E27FC236}">
                <a16:creationId xmlns:a16="http://schemas.microsoft.com/office/drawing/2014/main" id="{154AEBB5-4FD6-E5CC-F400-139EC2D2D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897" y="2070971"/>
            <a:ext cx="2678206" cy="3794125"/>
          </a:xfrm>
          <a:prstGeom prst="rect">
            <a:avLst/>
          </a:prstGeom>
        </p:spPr>
      </p:pic>
      <p:sp>
        <p:nvSpPr>
          <p:cNvPr id="10" name="Tekstfelt 9">
            <a:extLst>
              <a:ext uri="{FF2B5EF4-FFF2-40B4-BE49-F238E27FC236}">
                <a16:creationId xmlns:a16="http://schemas.microsoft.com/office/drawing/2014/main" id="{4E6308B0-E7D6-1CC5-FD8E-3FBC12F13B72}"/>
              </a:ext>
            </a:extLst>
          </p:cNvPr>
          <p:cNvSpPr txBox="1"/>
          <p:nvPr/>
        </p:nvSpPr>
        <p:spPr>
          <a:xfrm>
            <a:off x="4756897" y="1772653"/>
            <a:ext cx="2678206" cy="276999"/>
          </a:xfrm>
          <a:prstGeom prst="rect">
            <a:avLst/>
          </a:prstGeom>
        </p:spPr>
        <p:txBody>
          <a:bodyPr vert="horz" wrap="square" lIns="0" tIns="0" rIns="0" bIns="0" rtlCol="0" anchor="t" anchorCtr="0">
            <a:spAutoFit/>
          </a:bodyPr>
          <a:lstStyle/>
          <a:p>
            <a:pPr algn="l"/>
            <a:r>
              <a:rPr lang="da-DK" b="1">
                <a:solidFill>
                  <a:schemeClr val="accent2"/>
                </a:solidFill>
              </a:rPr>
              <a:t>Klæb til køkken </a:t>
            </a:r>
          </a:p>
        </p:txBody>
      </p:sp>
      <p:pic>
        <p:nvPicPr>
          <p:cNvPr id="12" name="Billede 11" descr="Et billede, der indeholder tekst, indendørs, person, kontor&#10;&#10;Automatisk genereret beskrivelse">
            <a:extLst>
              <a:ext uri="{FF2B5EF4-FFF2-40B4-BE49-F238E27FC236}">
                <a16:creationId xmlns:a16="http://schemas.microsoft.com/office/drawing/2014/main" id="{F4192083-C25A-672C-BF55-2DFC0FEA4015}"/>
              </a:ext>
            </a:extLst>
          </p:cNvPr>
          <p:cNvPicPr>
            <a:picLocks noChangeAspect="1"/>
          </p:cNvPicPr>
          <p:nvPr/>
        </p:nvPicPr>
        <p:blipFill rotWithShape="1">
          <a:blip r:embed="rId5">
            <a:extLst>
              <a:ext uri="{28A0092B-C50C-407E-A947-70E740481C1C}">
                <a14:useLocalDpi xmlns:a14="http://schemas.microsoft.com/office/drawing/2010/main" val="0"/>
              </a:ext>
            </a:extLst>
          </a:blip>
          <a:srcRect t="1874"/>
          <a:stretch/>
        </p:blipFill>
        <p:spPr>
          <a:xfrm>
            <a:off x="8277371" y="2149641"/>
            <a:ext cx="2678206" cy="3707583"/>
          </a:xfrm>
          <a:prstGeom prst="rect">
            <a:avLst/>
          </a:prstGeom>
        </p:spPr>
      </p:pic>
      <p:sp>
        <p:nvSpPr>
          <p:cNvPr id="13" name="Tekstfelt 12">
            <a:extLst>
              <a:ext uri="{FF2B5EF4-FFF2-40B4-BE49-F238E27FC236}">
                <a16:creationId xmlns:a16="http://schemas.microsoft.com/office/drawing/2014/main" id="{9DF98451-F1CC-59A4-C2D8-119CBCCD63E3}"/>
              </a:ext>
            </a:extLst>
          </p:cNvPr>
          <p:cNvSpPr txBox="1"/>
          <p:nvPr/>
        </p:nvSpPr>
        <p:spPr>
          <a:xfrm>
            <a:off x="8277371" y="1772653"/>
            <a:ext cx="2678206" cy="276999"/>
          </a:xfrm>
          <a:prstGeom prst="rect">
            <a:avLst/>
          </a:prstGeom>
        </p:spPr>
        <p:txBody>
          <a:bodyPr vert="horz" wrap="square" lIns="0" tIns="0" rIns="0" bIns="0" rtlCol="0" anchor="t" anchorCtr="0">
            <a:spAutoFit/>
          </a:bodyPr>
          <a:lstStyle/>
          <a:p>
            <a:pPr algn="l"/>
            <a:r>
              <a:rPr lang="da-DK" b="1">
                <a:solidFill>
                  <a:schemeClr val="accent2"/>
                </a:solidFill>
              </a:rPr>
              <a:t>Sorteringsfolder</a:t>
            </a:r>
          </a:p>
        </p:txBody>
      </p:sp>
    </p:spTree>
    <p:extLst>
      <p:ext uri="{BB962C8B-B14F-4D97-AF65-F5344CB8AC3E}">
        <p14:creationId xmlns:p14="http://schemas.microsoft.com/office/powerpoint/2010/main" val="64317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descr="Et billede, der indeholder væg, indendørs, gulv, værelse&#10;&#10;Automatisk genereret beskrivelse">
            <a:extLst>
              <a:ext uri="{FF2B5EF4-FFF2-40B4-BE49-F238E27FC236}">
                <a16:creationId xmlns:a16="http://schemas.microsoft.com/office/drawing/2014/main" id="{7524E0A4-6A90-7B57-3C23-8834CDD1035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1536" b="4576"/>
          <a:stretch/>
        </p:blipFill>
        <p:spPr>
          <a:xfrm>
            <a:off x="3" y="0"/>
            <a:ext cx="5112000" cy="3438000"/>
          </a:xfrm>
        </p:spPr>
      </p:pic>
      <p:pic>
        <p:nvPicPr>
          <p:cNvPr id="17" name="Pladsholder til billede 16" descr="Et billede, der indeholder indendørs, væg, gulv, badeværelse&#10;&#10;Automatisk genereret beskrivelse">
            <a:extLst>
              <a:ext uri="{FF2B5EF4-FFF2-40B4-BE49-F238E27FC236}">
                <a16:creationId xmlns:a16="http://schemas.microsoft.com/office/drawing/2014/main" id="{05E5D865-2410-E044-B320-96DDF0FCEFB7}"/>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16622" b="16622"/>
          <a:stretch>
            <a:fillRect/>
          </a:stretch>
        </p:blipFill>
        <p:spPr/>
      </p:pic>
      <p:sp>
        <p:nvSpPr>
          <p:cNvPr id="3" name="Pladsholder til indhold 2">
            <a:extLst>
              <a:ext uri="{FF2B5EF4-FFF2-40B4-BE49-F238E27FC236}">
                <a16:creationId xmlns:a16="http://schemas.microsoft.com/office/drawing/2014/main" id="{56BBFA84-BCDF-9169-03DE-18AF071E9520}"/>
              </a:ext>
            </a:extLst>
          </p:cNvPr>
          <p:cNvSpPr>
            <a:spLocks noGrp="1"/>
          </p:cNvSpPr>
          <p:nvPr>
            <p:ph type="body" sz="quarter" idx="19"/>
          </p:nvPr>
        </p:nvSpPr>
        <p:spPr>
          <a:noFill/>
        </p:spPr>
        <p:txBody>
          <a:bodyPr vert="horz" lIns="0" tIns="0" rIns="0" bIns="0" rtlCol="0" anchor="t">
            <a:noAutofit/>
          </a:bodyPr>
          <a:lstStyle/>
          <a:p>
            <a:pPr>
              <a:lnSpc>
                <a:spcPts val="1200"/>
              </a:lnSpc>
            </a:pPr>
            <a:r>
              <a:rPr lang="da-DK" b="1" i="0">
                <a:solidFill>
                  <a:schemeClr val="accent2"/>
                </a:solidFill>
                <a:effectLst/>
                <a:latin typeface="+mn-lt"/>
                <a:cs typeface="Arial"/>
              </a:rPr>
              <a:t>Tips og tricks til </a:t>
            </a:r>
            <a:r>
              <a:rPr lang="da-DK" b="1">
                <a:solidFill>
                  <a:schemeClr val="accent2"/>
                </a:solidFill>
                <a:latin typeface="+mn-lt"/>
                <a:cs typeface="Arial"/>
              </a:rPr>
              <a:t>indendørs sortering</a:t>
            </a:r>
            <a:endParaRPr lang="da-DK" b="1" i="0">
              <a:solidFill>
                <a:schemeClr val="accent2"/>
              </a:solidFill>
              <a:effectLst/>
              <a:latin typeface="+mn-lt"/>
              <a:cs typeface="Arial"/>
            </a:endParaRPr>
          </a:p>
          <a:p>
            <a:pPr marL="285750" indent="-285750">
              <a:lnSpc>
                <a:spcPts val="1200"/>
              </a:lnSpc>
              <a:buFont typeface="Arial" panose="020B0604020202020204" pitchFamily="34" charset="0"/>
              <a:buChar char="•"/>
            </a:pPr>
            <a:endParaRPr lang="da-DK" sz="1400">
              <a:solidFill>
                <a:srgbClr val="171717"/>
              </a:solidFill>
              <a:latin typeface="SharpSansSemiBold"/>
            </a:endParaRPr>
          </a:p>
          <a:p>
            <a:br>
              <a:rPr lang="da-DK" b="0" i="0">
                <a:solidFill>
                  <a:srgbClr val="171717"/>
                </a:solidFill>
                <a:effectLst/>
                <a:latin typeface="SharpSansMedium"/>
              </a:rPr>
            </a:br>
            <a:endParaRPr lang="da-DK" b="0" i="0">
              <a:solidFill>
                <a:srgbClr val="171717"/>
              </a:solidFill>
              <a:effectLst/>
              <a:latin typeface="SharpSansSemiBold"/>
            </a:endParaRPr>
          </a:p>
          <a:p>
            <a:pPr marL="285750" indent="-285750" algn="l">
              <a:buFont typeface="Arial" panose="020B0604020202020204" pitchFamily="34" charset="0"/>
              <a:buChar char="•"/>
            </a:pPr>
            <a:endParaRPr lang="da-DK" b="0" i="0">
              <a:solidFill>
                <a:schemeClr val="accent2"/>
              </a:solidFill>
              <a:effectLst/>
              <a:latin typeface="+mn-lt"/>
            </a:endParaRPr>
          </a:p>
          <a:p>
            <a:pPr algn="l"/>
            <a:endParaRPr lang="da-DK" b="0" i="0">
              <a:solidFill>
                <a:srgbClr val="171717"/>
              </a:solidFill>
              <a:effectLst/>
              <a:latin typeface="SharpSansSemiBold"/>
            </a:endParaRPr>
          </a:p>
          <a:p>
            <a:endParaRPr lang="da-DK"/>
          </a:p>
        </p:txBody>
      </p:sp>
      <p:pic>
        <p:nvPicPr>
          <p:cNvPr id="20" name="Pladsholder til billede 19">
            <a:extLst>
              <a:ext uri="{FF2B5EF4-FFF2-40B4-BE49-F238E27FC236}">
                <a16:creationId xmlns:a16="http://schemas.microsoft.com/office/drawing/2014/main" id="{C50091E7-D534-D2CB-8FE5-747B139A6B44}"/>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sp>
        <p:nvSpPr>
          <p:cNvPr id="2" name="Titel 1">
            <a:extLst>
              <a:ext uri="{FF2B5EF4-FFF2-40B4-BE49-F238E27FC236}">
                <a16:creationId xmlns:a16="http://schemas.microsoft.com/office/drawing/2014/main" id="{8DA20029-540C-3C90-C747-9545C4EBE5B1}"/>
              </a:ext>
            </a:extLst>
          </p:cNvPr>
          <p:cNvSpPr>
            <a:spLocks noGrp="1"/>
          </p:cNvSpPr>
          <p:nvPr>
            <p:ph type="title"/>
          </p:nvPr>
        </p:nvSpPr>
        <p:spPr>
          <a:xfrm>
            <a:off x="6049010" y="340913"/>
            <a:ext cx="4826084" cy="1909574"/>
          </a:xfrm>
        </p:spPr>
        <p:txBody>
          <a:bodyPr/>
          <a:lstStyle/>
          <a:p>
            <a:r>
              <a:rPr lang="da-DK" dirty="0"/>
              <a:t>Få hjælp og information</a:t>
            </a:r>
          </a:p>
        </p:txBody>
      </p:sp>
      <p:sp>
        <p:nvSpPr>
          <p:cNvPr id="15" name="Rektangel 14">
            <a:extLst>
              <a:ext uri="{FF2B5EF4-FFF2-40B4-BE49-F238E27FC236}">
                <a16:creationId xmlns:a16="http://schemas.microsoft.com/office/drawing/2014/main" id="{AE7F8817-19F0-1F7E-600E-BF64D7F52558}"/>
              </a:ext>
            </a:extLst>
          </p:cNvPr>
          <p:cNvSpPr/>
          <p:nvPr/>
        </p:nvSpPr>
        <p:spPr>
          <a:xfrm>
            <a:off x="6093799" y="2231531"/>
            <a:ext cx="3386488" cy="1536471"/>
          </a:xfrm>
          <a:prstGeom prst="rect">
            <a:avLst/>
          </a:prstGeom>
          <a:solidFill>
            <a:srgbClr val="FDF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a:extLst>
              <a:ext uri="{FF2B5EF4-FFF2-40B4-BE49-F238E27FC236}">
                <a16:creationId xmlns:a16="http://schemas.microsoft.com/office/drawing/2014/main" id="{E8634527-FEAB-755A-5433-F11C88A4810B}"/>
              </a:ext>
            </a:extLst>
          </p:cNvPr>
          <p:cNvSpPr txBox="1">
            <a:spLocks/>
          </p:cNvSpPr>
          <p:nvPr/>
        </p:nvSpPr>
        <p:spPr>
          <a:xfrm>
            <a:off x="6279474" y="2498788"/>
            <a:ext cx="3004553" cy="1056943"/>
          </a:xfrm>
          <a:prstGeom prst="rect">
            <a:avLst/>
          </a:prstGeom>
          <a:noFill/>
        </p:spPr>
        <p:txBody>
          <a:bodyPr vert="horz" lIns="0" tIns="0" rIns="0" bIns="0" rtlCol="0"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ts val="1600"/>
              </a:lnSpc>
            </a:pPr>
            <a:r>
              <a:rPr lang="da-DK" b="1" dirty="0">
                <a:solidFill>
                  <a:schemeClr val="accent2"/>
                </a:solidFill>
                <a:latin typeface="+mn-lt"/>
              </a:rPr>
              <a:t>Sorteringsguide</a:t>
            </a:r>
          </a:p>
          <a:p>
            <a:pPr>
              <a:lnSpc>
                <a:spcPts val="1600"/>
              </a:lnSpc>
            </a:pPr>
            <a:r>
              <a:rPr lang="da-DK" sz="1400" b="0" i="0" dirty="0">
                <a:effectLst/>
                <a:latin typeface="Arial"/>
                <a:cs typeface="Arial"/>
              </a:rPr>
              <a:t>I </a:t>
            </a:r>
            <a:r>
              <a:rPr lang="da-DK" sz="1400" b="1" i="0" dirty="0">
                <a:effectLst/>
                <a:latin typeface="Arial"/>
                <a:cs typeface="Arial"/>
              </a:rPr>
              <a:t>sorteringsguiden</a:t>
            </a:r>
            <a:r>
              <a:rPr lang="da-DK" sz="1400" b="0" i="0" dirty="0">
                <a:effectLst/>
                <a:latin typeface="Arial"/>
                <a:cs typeface="Arial"/>
              </a:rPr>
              <a:t> kan du se hvordan du skal sortere</a:t>
            </a:r>
            <a:endParaRPr lang="da-DK" dirty="0">
              <a:solidFill>
                <a:srgbClr val="171717"/>
              </a:solidFill>
              <a:latin typeface="Arial"/>
              <a:cs typeface="Arial"/>
            </a:endParaRPr>
          </a:p>
          <a:p>
            <a:pPr>
              <a:lnSpc>
                <a:spcPts val="1600"/>
              </a:lnSpc>
            </a:pPr>
            <a:r>
              <a:rPr lang="da-DK" dirty="0">
                <a:latin typeface="SharpSansMedium"/>
                <a:cs typeface="Arial"/>
              </a:rPr>
              <a:t>Kredslob.dk/sorteringsguide</a:t>
            </a:r>
            <a:br>
              <a:rPr lang="da-DK" dirty="0">
                <a:latin typeface="SharpSansMedium"/>
              </a:rPr>
            </a:br>
            <a:endParaRPr lang="da-DK" dirty="0">
              <a:solidFill>
                <a:srgbClr val="171717"/>
              </a:solidFill>
              <a:latin typeface="SharpSansSemiBold"/>
            </a:endParaRPr>
          </a:p>
          <a:p>
            <a:pPr marL="285750" indent="-285750">
              <a:buFont typeface="Arial" panose="020B0604020202020204" pitchFamily="34" charset="0"/>
              <a:buChar char="•"/>
            </a:pPr>
            <a:endParaRPr lang="da-DK" dirty="0">
              <a:solidFill>
                <a:schemeClr val="accent2"/>
              </a:solidFill>
              <a:latin typeface="+mn-lt"/>
            </a:endParaRPr>
          </a:p>
          <a:p>
            <a:endParaRPr lang="da-DK" dirty="0">
              <a:solidFill>
                <a:srgbClr val="171717"/>
              </a:solidFill>
              <a:latin typeface="SharpSansSemiBold"/>
            </a:endParaRPr>
          </a:p>
          <a:p>
            <a:endParaRPr lang="da-DK" dirty="0"/>
          </a:p>
        </p:txBody>
      </p:sp>
      <p:sp>
        <p:nvSpPr>
          <p:cNvPr id="14" name="Rektangel 13">
            <a:extLst>
              <a:ext uri="{FF2B5EF4-FFF2-40B4-BE49-F238E27FC236}">
                <a16:creationId xmlns:a16="http://schemas.microsoft.com/office/drawing/2014/main" id="{232D2ADE-EF85-467D-77FA-E30A8EDAAA80}"/>
              </a:ext>
            </a:extLst>
          </p:cNvPr>
          <p:cNvSpPr/>
          <p:nvPr/>
        </p:nvSpPr>
        <p:spPr>
          <a:xfrm>
            <a:off x="-165571" y="2906945"/>
            <a:ext cx="5277572" cy="531055"/>
          </a:xfrm>
          <a:prstGeom prst="rect">
            <a:avLst/>
          </a:prstGeom>
          <a:solidFill>
            <a:srgbClr val="D8E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ladsholder til indhold 2">
            <a:extLst>
              <a:ext uri="{FF2B5EF4-FFF2-40B4-BE49-F238E27FC236}">
                <a16:creationId xmlns:a16="http://schemas.microsoft.com/office/drawing/2014/main" id="{3ABEBF01-F782-D94A-5FBB-3DDA37EC239B}"/>
              </a:ext>
            </a:extLst>
          </p:cNvPr>
          <p:cNvSpPr txBox="1">
            <a:spLocks/>
          </p:cNvSpPr>
          <p:nvPr/>
        </p:nvSpPr>
        <p:spPr>
          <a:xfrm>
            <a:off x="548616" y="3148013"/>
            <a:ext cx="5504716" cy="362887"/>
          </a:xfrm>
          <a:prstGeom prst="rect">
            <a:avLst/>
          </a:prstGeom>
          <a:noFill/>
        </p:spPr>
        <p:txBody>
          <a:bodyPr vert="horz" lIns="0" tIns="0" rIns="0" bIns="0" rtlCol="0"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69875" marR="0" indent="-2698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39750" indent="-2698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2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90000" indent="-27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marR="0" indent="0" algn="l" defTabSz="914400" rtl="0" eaLnBrk="1" fontAlgn="auto" latinLnBrk="0" hangingPunct="1">
              <a:lnSpc>
                <a:spcPct val="100000"/>
              </a:lnSpc>
              <a:spcBef>
                <a:spcPts val="500"/>
              </a:spcBef>
              <a:spcAft>
                <a:spcPts val="0"/>
              </a:spcAft>
              <a:buClrTx/>
              <a:buSzTx/>
              <a:buFontTx/>
              <a:buNone/>
              <a:tabLst/>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429000" indent="0" algn="l" defTabSz="914400" rtl="0" eaLnBrk="1" latinLnBrk="0" hangingPunct="1">
              <a:lnSpc>
                <a:spcPct val="100000"/>
              </a:lnSpc>
              <a:spcBef>
                <a:spcPts val="500"/>
              </a:spcBef>
              <a:buFontTx/>
              <a:buNone/>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ts val="1200"/>
              </a:lnSpc>
            </a:pPr>
            <a:r>
              <a:rPr lang="da-DK" b="1">
                <a:solidFill>
                  <a:schemeClr val="accent2"/>
                </a:solidFill>
                <a:latin typeface="+mn-lt"/>
                <a:cs typeface="Arial"/>
              </a:rPr>
              <a:t>Tips og tricks til indendørs sortering</a:t>
            </a:r>
          </a:p>
          <a:p>
            <a:pPr marL="285750" indent="-285750">
              <a:lnSpc>
                <a:spcPts val="1200"/>
              </a:lnSpc>
              <a:buFont typeface="Arial" panose="020B0604020202020204" pitchFamily="34" charset="0"/>
              <a:buChar char="•"/>
            </a:pPr>
            <a:endParaRPr lang="da-DK" sz="1400">
              <a:solidFill>
                <a:srgbClr val="171717"/>
              </a:solidFill>
              <a:latin typeface="SharpSansSemiBold"/>
            </a:endParaRPr>
          </a:p>
          <a:p>
            <a:br>
              <a:rPr lang="da-DK">
                <a:solidFill>
                  <a:srgbClr val="171717"/>
                </a:solidFill>
                <a:latin typeface="SharpSansMedium"/>
              </a:rPr>
            </a:br>
            <a:endParaRPr lang="da-DK">
              <a:solidFill>
                <a:srgbClr val="171717"/>
              </a:solidFill>
              <a:latin typeface="SharpSansSemiBold"/>
            </a:endParaRPr>
          </a:p>
          <a:p>
            <a:pPr marL="285750" indent="-285750">
              <a:buFont typeface="Arial" panose="020B0604020202020204" pitchFamily="34" charset="0"/>
              <a:buChar char="•"/>
            </a:pPr>
            <a:endParaRPr lang="da-DK">
              <a:solidFill>
                <a:schemeClr val="accent2"/>
              </a:solidFill>
              <a:latin typeface="+mn-lt"/>
            </a:endParaRPr>
          </a:p>
          <a:p>
            <a:endParaRPr lang="da-DK">
              <a:solidFill>
                <a:srgbClr val="171717"/>
              </a:solidFill>
              <a:latin typeface="SharpSansSemiBold"/>
            </a:endParaRPr>
          </a:p>
          <a:p>
            <a:endParaRPr lang="da-DK" dirty="0"/>
          </a:p>
        </p:txBody>
      </p:sp>
      <p:pic>
        <p:nvPicPr>
          <p:cNvPr id="5" name="Billede 4">
            <a:extLst>
              <a:ext uri="{FF2B5EF4-FFF2-40B4-BE49-F238E27FC236}">
                <a16:creationId xmlns:a16="http://schemas.microsoft.com/office/drawing/2014/main" id="{680D3AC1-CF02-0979-F718-A78BCDCA9375}"/>
              </a:ext>
            </a:extLst>
          </p:cNvPr>
          <p:cNvPicPr>
            <a:picLocks noChangeAspect="1"/>
          </p:cNvPicPr>
          <p:nvPr/>
        </p:nvPicPr>
        <p:blipFill rotWithShape="1">
          <a:blip r:embed="rId7">
            <a:extLst>
              <a:ext uri="{28A0092B-C50C-407E-A947-70E740481C1C}">
                <a14:useLocalDpi xmlns:a14="http://schemas.microsoft.com/office/drawing/2010/main" val="0"/>
              </a:ext>
            </a:extLst>
          </a:blip>
          <a:srcRect b="6351"/>
          <a:stretch/>
        </p:blipFill>
        <p:spPr>
          <a:xfrm>
            <a:off x="7924197" y="3073305"/>
            <a:ext cx="3387871" cy="3784695"/>
          </a:xfrm>
          <a:prstGeom prst="rect">
            <a:avLst/>
          </a:prstGeom>
        </p:spPr>
      </p:pic>
    </p:spTree>
    <p:extLst>
      <p:ext uri="{BB962C8B-B14F-4D97-AF65-F5344CB8AC3E}">
        <p14:creationId xmlns:p14="http://schemas.microsoft.com/office/powerpoint/2010/main" val="1399659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08F77BD-B3B0-AE0F-A6FB-047522EA6963}"/>
              </a:ext>
            </a:extLst>
          </p:cNvPr>
          <p:cNvPicPr>
            <a:picLocks noChangeAspect="1"/>
          </p:cNvPicPr>
          <p:nvPr/>
        </p:nvPicPr>
        <p:blipFill>
          <a:blip r:embed="rId3">
            <a:extLst>
              <a:ext uri="{28A0092B-C50C-407E-A947-70E740481C1C}">
                <a14:useLocalDpi xmlns:a14="http://schemas.microsoft.com/office/drawing/2010/main" val="0"/>
              </a:ext>
            </a:extLst>
          </a:blip>
          <a:srcRect t="525" b="525"/>
          <a:stretch/>
        </p:blipFill>
        <p:spPr>
          <a:xfrm>
            <a:off x="2233613" y="215899"/>
            <a:ext cx="9744075" cy="6426201"/>
          </a:xfrm>
          <a:prstGeom prst="rect">
            <a:avLst/>
          </a:prstGeom>
          <a:noFill/>
        </p:spPr>
      </p:pic>
      <p:sp>
        <p:nvSpPr>
          <p:cNvPr id="8" name="Text Placeholder 2">
            <a:extLst>
              <a:ext uri="{FF2B5EF4-FFF2-40B4-BE49-F238E27FC236}">
                <a16:creationId xmlns:a16="http://schemas.microsoft.com/office/drawing/2014/main" id="{61CD8614-3A33-8A40-F51B-417677A8F48E}"/>
              </a:ext>
            </a:extLst>
          </p:cNvPr>
          <p:cNvSpPr>
            <a:spLocks noGrp="1"/>
          </p:cNvSpPr>
          <p:nvPr>
            <p:ph type="body" sz="quarter" idx="19"/>
          </p:nvPr>
        </p:nvSpPr>
        <p:spPr>
          <a:xfrm>
            <a:off x="0" y="646112"/>
            <a:ext cx="4680000" cy="5353051"/>
          </a:xfrm>
        </p:spPr>
        <p:txBody>
          <a:bodyPr/>
          <a:lstStyle/>
          <a:p>
            <a:endParaRPr lang="en-US"/>
          </a:p>
        </p:txBody>
      </p:sp>
      <p:sp>
        <p:nvSpPr>
          <p:cNvPr id="11" name="Slide Number Placeholder 3">
            <a:extLst>
              <a:ext uri="{FF2B5EF4-FFF2-40B4-BE49-F238E27FC236}">
                <a16:creationId xmlns:a16="http://schemas.microsoft.com/office/drawing/2014/main" id="{995332ED-D911-9E2C-DAFA-E7614295E73D}"/>
              </a:ext>
            </a:extLst>
          </p:cNvPr>
          <p:cNvSpPr>
            <a:spLocks noGrp="1"/>
          </p:cNvSpPr>
          <p:nvPr>
            <p:ph type="sldNum" sz="quarter" idx="12"/>
          </p:nvPr>
        </p:nvSpPr>
        <p:spPr>
          <a:xfrm>
            <a:off x="10882022" y="423185"/>
            <a:ext cx="876591" cy="92333"/>
          </a:xfrm>
        </p:spPr>
        <p:txBody>
          <a:bodyPr/>
          <a:lstStyle/>
          <a:p>
            <a:pPr>
              <a:spcAft>
                <a:spcPts val="600"/>
              </a:spcAft>
            </a:pPr>
            <a:fld id="{7DF54EE2-5250-4107-9481-50ED01B3C5AF}" type="slidenum">
              <a:rPr lang="da-DK" smtClean="0"/>
              <a:pPr>
                <a:spcAft>
                  <a:spcPts val="600"/>
                </a:spcAft>
              </a:pPr>
              <a:t>16</a:t>
            </a:fld>
            <a:endParaRPr lang="da-DK"/>
          </a:p>
        </p:txBody>
      </p:sp>
      <p:sp>
        <p:nvSpPr>
          <p:cNvPr id="2" name="Titel 1">
            <a:extLst>
              <a:ext uri="{FF2B5EF4-FFF2-40B4-BE49-F238E27FC236}">
                <a16:creationId xmlns:a16="http://schemas.microsoft.com/office/drawing/2014/main" id="{8DA20029-540C-3C90-C747-9545C4EBE5B1}"/>
              </a:ext>
            </a:extLst>
          </p:cNvPr>
          <p:cNvSpPr>
            <a:spLocks noGrp="1"/>
          </p:cNvSpPr>
          <p:nvPr>
            <p:ph type="ctrTitle"/>
          </p:nvPr>
        </p:nvSpPr>
        <p:spPr>
          <a:xfrm>
            <a:off x="406800" y="1225162"/>
            <a:ext cx="4084913" cy="1203674"/>
          </a:xfrm>
        </p:spPr>
        <p:txBody>
          <a:bodyPr anchor="ctr">
            <a:normAutofit/>
          </a:bodyPr>
          <a:lstStyle/>
          <a:p>
            <a:r>
              <a:rPr lang="da-DK"/>
              <a:t>Hvad med alt det andet affald? </a:t>
            </a:r>
          </a:p>
        </p:txBody>
      </p:sp>
      <p:sp>
        <p:nvSpPr>
          <p:cNvPr id="3" name="Pladsholder til indhold 2">
            <a:extLst>
              <a:ext uri="{FF2B5EF4-FFF2-40B4-BE49-F238E27FC236}">
                <a16:creationId xmlns:a16="http://schemas.microsoft.com/office/drawing/2014/main" id="{56BBFA84-BCDF-9169-03DE-18AF071E9520}"/>
              </a:ext>
            </a:extLst>
          </p:cNvPr>
          <p:cNvSpPr>
            <a:spLocks noGrp="1"/>
          </p:cNvSpPr>
          <p:nvPr>
            <p:ph type="body" sz="quarter" idx="17"/>
          </p:nvPr>
        </p:nvSpPr>
        <p:spPr>
          <a:xfrm>
            <a:off x="406800" y="2606864"/>
            <a:ext cx="4076002" cy="3164618"/>
          </a:xfrm>
        </p:spPr>
        <p:txBody>
          <a:bodyPr vert="horz" lIns="0" tIns="0" rIns="0" bIns="0" rtlCol="0">
            <a:normAutofit/>
          </a:bodyPr>
          <a:lstStyle/>
          <a:p>
            <a:r>
              <a:rPr lang="da-DK" dirty="0"/>
              <a:t>Brug genbrugsstationer eller bestil afhentning af storskrald. </a:t>
            </a:r>
          </a:p>
          <a:p>
            <a:endParaRPr lang="da-DK" dirty="0"/>
          </a:p>
          <a:p>
            <a:br>
              <a:rPr lang="da-DK" b="0" i="0" dirty="0">
                <a:effectLst/>
              </a:rPr>
            </a:br>
            <a:endParaRPr lang="da-DK" b="0" i="0" dirty="0">
              <a:effectLst/>
            </a:endParaRPr>
          </a:p>
          <a:p>
            <a:endParaRPr lang="da-DK" b="0" i="0" dirty="0">
              <a:effectLst/>
            </a:endParaRPr>
          </a:p>
          <a:p>
            <a:endParaRPr lang="da-DK" dirty="0"/>
          </a:p>
        </p:txBody>
      </p:sp>
      <p:sp>
        <p:nvSpPr>
          <p:cNvPr id="10" name="Footer Placeholder 6">
            <a:extLst>
              <a:ext uri="{FF2B5EF4-FFF2-40B4-BE49-F238E27FC236}">
                <a16:creationId xmlns:a16="http://schemas.microsoft.com/office/drawing/2014/main" id="{16C6E9CA-F584-9052-9BB0-1C24C0B47BF0}"/>
              </a:ext>
            </a:extLst>
          </p:cNvPr>
          <p:cNvSpPr>
            <a:spLocks noGrp="1"/>
          </p:cNvSpPr>
          <p:nvPr>
            <p:ph type="ftr" sz="quarter" idx="20"/>
          </p:nvPr>
        </p:nvSpPr>
        <p:spPr>
          <a:xfrm>
            <a:off x="433387" y="423185"/>
            <a:ext cx="4564929" cy="107722"/>
          </a:xfrm>
        </p:spPr>
        <p:txBody>
          <a:bodyPr/>
          <a:lstStyle/>
          <a:p>
            <a:endParaRPr lang="da-DK"/>
          </a:p>
        </p:txBody>
      </p:sp>
    </p:spTree>
    <p:extLst>
      <p:ext uri="{BB962C8B-B14F-4D97-AF65-F5344CB8AC3E}">
        <p14:creationId xmlns:p14="http://schemas.microsoft.com/office/powerpoint/2010/main" val="134048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7BD68A81-4066-6B5C-3BB5-EA5437DE682F}"/>
              </a:ext>
            </a:extLst>
          </p:cNvPr>
          <p:cNvSpPr>
            <a:spLocks noGrp="1"/>
          </p:cNvSpPr>
          <p:nvPr>
            <p:ph type="sldNum" sz="quarter" idx="12"/>
          </p:nvPr>
        </p:nvSpPr>
        <p:spPr/>
        <p:txBody>
          <a:bodyPr/>
          <a:lstStyle/>
          <a:p>
            <a:fld id="{7DF54EE2-5250-4107-9481-50ED01B3C5AF}" type="slidenum">
              <a:rPr lang="da-DK" smtClean="0"/>
              <a:t>17</a:t>
            </a:fld>
            <a:endParaRPr lang="da-DK"/>
          </a:p>
        </p:txBody>
      </p:sp>
      <p:sp>
        <p:nvSpPr>
          <p:cNvPr id="3" name="Pladsholder til indhold 2">
            <a:extLst>
              <a:ext uri="{FF2B5EF4-FFF2-40B4-BE49-F238E27FC236}">
                <a16:creationId xmlns:a16="http://schemas.microsoft.com/office/drawing/2014/main" id="{9EA94600-C371-6D51-6BDE-CA2AB422C266}"/>
              </a:ext>
            </a:extLst>
          </p:cNvPr>
          <p:cNvSpPr>
            <a:spLocks noGrp="1"/>
          </p:cNvSpPr>
          <p:nvPr>
            <p:ph sz="quarter" idx="14"/>
          </p:nvPr>
        </p:nvSpPr>
        <p:spPr/>
        <p:txBody>
          <a:bodyPr/>
          <a:lstStyle/>
          <a:p>
            <a:endParaRPr lang="da-DK"/>
          </a:p>
        </p:txBody>
      </p:sp>
      <p:sp>
        <p:nvSpPr>
          <p:cNvPr id="4" name="Pladsholder til sidefod 3">
            <a:extLst>
              <a:ext uri="{FF2B5EF4-FFF2-40B4-BE49-F238E27FC236}">
                <a16:creationId xmlns:a16="http://schemas.microsoft.com/office/drawing/2014/main" id="{1BC7B74C-982F-3E1E-F305-D1B13DADF97F}"/>
              </a:ext>
            </a:extLst>
          </p:cNvPr>
          <p:cNvSpPr>
            <a:spLocks noGrp="1"/>
          </p:cNvSpPr>
          <p:nvPr>
            <p:ph type="ftr" sz="quarter" idx="15"/>
          </p:nvPr>
        </p:nvSpPr>
        <p:spPr/>
        <p:txBody>
          <a:bodyPr/>
          <a:lstStyle/>
          <a:p>
            <a:endParaRPr lang="da-DK"/>
          </a:p>
        </p:txBody>
      </p:sp>
      <p:sp>
        <p:nvSpPr>
          <p:cNvPr id="5" name="Pladsholder til tekst 4">
            <a:extLst>
              <a:ext uri="{FF2B5EF4-FFF2-40B4-BE49-F238E27FC236}">
                <a16:creationId xmlns:a16="http://schemas.microsoft.com/office/drawing/2014/main" id="{8EBF93D5-41C5-1CEE-A5E9-C13B6487B141}"/>
              </a:ext>
            </a:extLst>
          </p:cNvPr>
          <p:cNvSpPr>
            <a:spLocks noGrp="1"/>
          </p:cNvSpPr>
          <p:nvPr>
            <p:ph type="body" idx="1"/>
          </p:nvPr>
        </p:nvSpPr>
        <p:spPr/>
        <p:txBody>
          <a:bodyPr/>
          <a:lstStyle/>
          <a:p>
            <a:r>
              <a:rPr lang="da-DK">
                <a:latin typeface="Arial"/>
                <a:cs typeface="Arial"/>
              </a:rPr>
              <a:t>REUSE Repair-bilen</a:t>
            </a:r>
            <a:endParaRPr lang="da-DK"/>
          </a:p>
        </p:txBody>
      </p:sp>
      <p:sp>
        <p:nvSpPr>
          <p:cNvPr id="6" name="Titel 5">
            <a:extLst>
              <a:ext uri="{FF2B5EF4-FFF2-40B4-BE49-F238E27FC236}">
                <a16:creationId xmlns:a16="http://schemas.microsoft.com/office/drawing/2014/main" id="{C8FE066F-5F78-7B99-D9D3-B070C0126EC6}"/>
              </a:ext>
            </a:extLst>
          </p:cNvPr>
          <p:cNvSpPr>
            <a:spLocks noGrp="1"/>
          </p:cNvSpPr>
          <p:nvPr>
            <p:ph type="title"/>
          </p:nvPr>
        </p:nvSpPr>
        <p:spPr/>
        <p:txBody>
          <a:bodyPr/>
          <a:lstStyle/>
          <a:p>
            <a:r>
              <a:rPr lang="da-DK"/>
              <a:t>REUSE</a:t>
            </a:r>
          </a:p>
        </p:txBody>
      </p:sp>
      <p:pic>
        <p:nvPicPr>
          <p:cNvPr id="8" name="Billede 7" descr="Et billede, der indeholder tekst, bygning, udendørs, jord&#10;&#10;Automatisk genereret beskrivelse">
            <a:extLst>
              <a:ext uri="{FF2B5EF4-FFF2-40B4-BE49-F238E27FC236}">
                <a16:creationId xmlns:a16="http://schemas.microsoft.com/office/drawing/2014/main" id="{4493E4D2-8383-7CDF-B6C2-BA023D094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62" y="2181909"/>
            <a:ext cx="5871137" cy="3914091"/>
          </a:xfrm>
          <a:prstGeom prst="rect">
            <a:avLst/>
          </a:prstGeom>
        </p:spPr>
      </p:pic>
      <p:pic>
        <p:nvPicPr>
          <p:cNvPr id="7" name="Billede 6" descr="Et billede, der indeholder udendørs, jord, lastbil, personer&#10;&#10;Automatisk genereret beskrivelse">
            <a:extLst>
              <a:ext uri="{FF2B5EF4-FFF2-40B4-BE49-F238E27FC236}">
                <a16:creationId xmlns:a16="http://schemas.microsoft.com/office/drawing/2014/main" id="{37CF5AE4-30A3-13E9-3A6B-C9008578756E}"/>
              </a:ext>
            </a:extLst>
          </p:cNvPr>
          <p:cNvPicPr>
            <a:picLocks noChangeAspect="1"/>
          </p:cNvPicPr>
          <p:nvPr/>
        </p:nvPicPr>
        <p:blipFill rotWithShape="1">
          <a:blip r:embed="rId4">
            <a:extLst>
              <a:ext uri="{28A0092B-C50C-407E-A947-70E740481C1C}">
                <a14:useLocalDpi xmlns:a14="http://schemas.microsoft.com/office/drawing/2010/main" val="0"/>
              </a:ext>
            </a:extLst>
          </a:blip>
          <a:srcRect t="4386" b="3948"/>
          <a:stretch/>
        </p:blipFill>
        <p:spPr>
          <a:xfrm>
            <a:off x="6024049" y="2205038"/>
            <a:ext cx="5943087" cy="3890962"/>
          </a:xfrm>
          <a:prstGeom prst="rect">
            <a:avLst/>
          </a:prstGeom>
        </p:spPr>
      </p:pic>
    </p:spTree>
    <p:extLst>
      <p:ext uri="{BB962C8B-B14F-4D97-AF65-F5344CB8AC3E}">
        <p14:creationId xmlns:p14="http://schemas.microsoft.com/office/powerpoint/2010/main" val="513980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D767533-8A86-0674-B68F-C4ACD7A286A4}"/>
              </a:ext>
            </a:extLst>
          </p:cNvPr>
          <p:cNvSpPr>
            <a:spLocks noGrp="1"/>
          </p:cNvSpPr>
          <p:nvPr>
            <p:ph type="body" sz="quarter" idx="19"/>
          </p:nvPr>
        </p:nvSpPr>
        <p:spPr>
          <a:xfrm>
            <a:off x="-1" y="646112"/>
            <a:ext cx="5719011" cy="5353051"/>
          </a:xfrm>
          <a:solidFill>
            <a:schemeClr val="accent1"/>
          </a:solidFill>
        </p:spPr>
        <p:txBody>
          <a:bodyPr/>
          <a:lstStyle/>
          <a:p>
            <a:endParaRPr lang="da-DK"/>
          </a:p>
        </p:txBody>
      </p:sp>
      <p:sp>
        <p:nvSpPr>
          <p:cNvPr id="4" name="Pladsholder til slidenummer 3">
            <a:extLst>
              <a:ext uri="{FF2B5EF4-FFF2-40B4-BE49-F238E27FC236}">
                <a16:creationId xmlns:a16="http://schemas.microsoft.com/office/drawing/2014/main" id="{C970F451-F593-66A5-3F8A-DEDCFA880A6D}"/>
              </a:ext>
            </a:extLst>
          </p:cNvPr>
          <p:cNvSpPr>
            <a:spLocks noGrp="1"/>
          </p:cNvSpPr>
          <p:nvPr>
            <p:ph type="sldNum" sz="quarter" idx="12"/>
          </p:nvPr>
        </p:nvSpPr>
        <p:spPr/>
        <p:txBody>
          <a:bodyPr/>
          <a:lstStyle/>
          <a:p>
            <a:fld id="{7DF54EE2-5250-4107-9481-50ED01B3C5AF}" type="slidenum">
              <a:rPr lang="da-DK" smtClean="0"/>
              <a:pPr/>
              <a:t>2</a:t>
            </a:fld>
            <a:endParaRPr lang="da-DK"/>
          </a:p>
        </p:txBody>
      </p:sp>
      <p:sp>
        <p:nvSpPr>
          <p:cNvPr id="5" name="Titel 4">
            <a:extLst>
              <a:ext uri="{FF2B5EF4-FFF2-40B4-BE49-F238E27FC236}">
                <a16:creationId xmlns:a16="http://schemas.microsoft.com/office/drawing/2014/main" id="{7FD12ECD-EF86-1083-2A2C-6C0CF2B796C8}"/>
              </a:ext>
            </a:extLst>
          </p:cNvPr>
          <p:cNvSpPr>
            <a:spLocks noGrp="1"/>
          </p:cNvSpPr>
          <p:nvPr>
            <p:ph type="ctrTitle"/>
          </p:nvPr>
        </p:nvSpPr>
        <p:spPr/>
        <p:txBody>
          <a:bodyPr/>
          <a:lstStyle/>
          <a:p>
            <a:r>
              <a:rPr lang="da-DK"/>
              <a:t>Baggrund for </a:t>
            </a:r>
            <a:br>
              <a:rPr lang="da-DK"/>
            </a:br>
            <a:r>
              <a:rPr lang="da-DK">
                <a:solidFill>
                  <a:schemeClr val="accent2"/>
                </a:solidFill>
              </a:rPr>
              <a:t>mere sortering</a:t>
            </a:r>
          </a:p>
        </p:txBody>
      </p:sp>
      <p:sp>
        <p:nvSpPr>
          <p:cNvPr id="6" name="Pladsholder til tekst 5">
            <a:extLst>
              <a:ext uri="{FF2B5EF4-FFF2-40B4-BE49-F238E27FC236}">
                <a16:creationId xmlns:a16="http://schemas.microsoft.com/office/drawing/2014/main" id="{FD2E491B-D590-53EA-3D25-C2FAF62E7B2A}"/>
              </a:ext>
            </a:extLst>
          </p:cNvPr>
          <p:cNvSpPr>
            <a:spLocks noGrp="1"/>
          </p:cNvSpPr>
          <p:nvPr>
            <p:ph type="body" sz="quarter" idx="17"/>
          </p:nvPr>
        </p:nvSpPr>
        <p:spPr>
          <a:xfrm>
            <a:off x="406799" y="2342147"/>
            <a:ext cx="5159811" cy="3429335"/>
          </a:xfrm>
        </p:spPr>
        <p:txBody>
          <a:bodyPr vert="horz" lIns="0" tIns="0" rIns="0" bIns="0" rtlCol="0" anchor="t">
            <a:noAutofit/>
          </a:bodyPr>
          <a:lstStyle/>
          <a:p>
            <a:pPr marL="285750" indent="-285750">
              <a:buChar char="•"/>
            </a:pPr>
            <a:r>
              <a:rPr lang="da-DK" dirty="0">
                <a:latin typeface="Arial"/>
                <a:cs typeface="Arial"/>
              </a:rPr>
              <a:t>Vi skal sortere mere affald</a:t>
            </a:r>
            <a:endParaRPr lang="en-US" dirty="0"/>
          </a:p>
          <a:p>
            <a:pPr marL="285750" indent="-285750">
              <a:buChar char="•"/>
            </a:pPr>
            <a:r>
              <a:rPr lang="da-DK" dirty="0">
                <a:latin typeface="Arial"/>
                <a:cs typeface="Arial"/>
              </a:rPr>
              <a:t>Formålet er, at vi skal genanvende flere ressourcer og passe på miljøet</a:t>
            </a:r>
            <a:endParaRPr lang="da-DK" dirty="0"/>
          </a:p>
          <a:p>
            <a:pPr marL="285750" indent="-285750">
              <a:buChar char="•"/>
            </a:pPr>
            <a:r>
              <a:rPr lang="da-DK" dirty="0">
                <a:latin typeface="Arial"/>
                <a:cs typeface="Arial"/>
              </a:rPr>
              <a:t>Politisk beslutning på nationalt niveau </a:t>
            </a:r>
            <a:endParaRPr lang="da-DK" dirty="0"/>
          </a:p>
          <a:p>
            <a:pPr marL="285750" indent="-285750">
              <a:buChar char="•"/>
            </a:pPr>
            <a:r>
              <a:rPr lang="da-DK" dirty="0">
                <a:latin typeface="Arial"/>
                <a:cs typeface="Arial"/>
              </a:rPr>
              <a:t>Aarhus Kommune går i gang i sensommeren og efteråret 2023</a:t>
            </a:r>
          </a:p>
        </p:txBody>
      </p:sp>
      <p:sp>
        <p:nvSpPr>
          <p:cNvPr id="7" name="Pladsholder til sidefod 6">
            <a:extLst>
              <a:ext uri="{FF2B5EF4-FFF2-40B4-BE49-F238E27FC236}">
                <a16:creationId xmlns:a16="http://schemas.microsoft.com/office/drawing/2014/main" id="{D5528889-D65C-9F01-61D7-9ABCF60D2EF0}"/>
              </a:ext>
            </a:extLst>
          </p:cNvPr>
          <p:cNvSpPr>
            <a:spLocks noGrp="1"/>
          </p:cNvSpPr>
          <p:nvPr>
            <p:ph type="ftr" sz="quarter" idx="20"/>
          </p:nvPr>
        </p:nvSpPr>
        <p:spPr/>
        <p:txBody>
          <a:bodyPr/>
          <a:lstStyle/>
          <a:p>
            <a:endParaRPr lang="da-DK"/>
          </a:p>
        </p:txBody>
      </p:sp>
      <p:pic>
        <p:nvPicPr>
          <p:cNvPr id="20" name="Billede 19">
            <a:extLst>
              <a:ext uri="{FF2B5EF4-FFF2-40B4-BE49-F238E27FC236}">
                <a16:creationId xmlns:a16="http://schemas.microsoft.com/office/drawing/2014/main" id="{A9397803-7395-725C-47D5-B21F4C336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281" y="1899173"/>
            <a:ext cx="1440000" cy="1440000"/>
          </a:xfrm>
          <a:prstGeom prst="rect">
            <a:avLst/>
          </a:prstGeom>
        </p:spPr>
      </p:pic>
      <p:pic>
        <p:nvPicPr>
          <p:cNvPr id="22" name="Billede 21">
            <a:extLst>
              <a:ext uri="{FF2B5EF4-FFF2-40B4-BE49-F238E27FC236}">
                <a16:creationId xmlns:a16="http://schemas.microsoft.com/office/drawing/2014/main" id="{786C85DC-3E12-D626-07B1-8BC94C63B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281" y="4987788"/>
            <a:ext cx="1440000" cy="1440000"/>
          </a:xfrm>
          <a:prstGeom prst="rect">
            <a:avLst/>
          </a:prstGeom>
        </p:spPr>
      </p:pic>
      <p:pic>
        <p:nvPicPr>
          <p:cNvPr id="24" name="Billede 23">
            <a:extLst>
              <a:ext uri="{FF2B5EF4-FFF2-40B4-BE49-F238E27FC236}">
                <a16:creationId xmlns:a16="http://schemas.microsoft.com/office/drawing/2014/main" id="{A1B8371C-84E3-BB29-1016-ADCF8E10D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150" y="3443481"/>
            <a:ext cx="1440000" cy="1440000"/>
          </a:xfrm>
          <a:prstGeom prst="rect">
            <a:avLst/>
          </a:prstGeom>
        </p:spPr>
      </p:pic>
      <p:pic>
        <p:nvPicPr>
          <p:cNvPr id="26" name="Billede 25">
            <a:extLst>
              <a:ext uri="{FF2B5EF4-FFF2-40B4-BE49-F238E27FC236}">
                <a16:creationId xmlns:a16="http://schemas.microsoft.com/office/drawing/2014/main" id="{E026B49E-4F49-7B2C-0F04-0345678E3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648" y="1899173"/>
            <a:ext cx="1440000" cy="1440000"/>
          </a:xfrm>
          <a:prstGeom prst="rect">
            <a:avLst/>
          </a:prstGeom>
        </p:spPr>
      </p:pic>
      <p:pic>
        <p:nvPicPr>
          <p:cNvPr id="28" name="Billede 27">
            <a:extLst>
              <a:ext uri="{FF2B5EF4-FFF2-40B4-BE49-F238E27FC236}">
                <a16:creationId xmlns:a16="http://schemas.microsoft.com/office/drawing/2014/main" id="{3BF5E3B6-C287-5622-B9D6-BDC3B20BB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0150" y="354865"/>
            <a:ext cx="1440000" cy="1440000"/>
          </a:xfrm>
          <a:prstGeom prst="rect">
            <a:avLst/>
          </a:prstGeom>
        </p:spPr>
      </p:pic>
      <p:pic>
        <p:nvPicPr>
          <p:cNvPr id="30" name="Billede 29">
            <a:extLst>
              <a:ext uri="{FF2B5EF4-FFF2-40B4-BE49-F238E27FC236}">
                <a16:creationId xmlns:a16="http://schemas.microsoft.com/office/drawing/2014/main" id="{10FE497E-8EE8-2732-D735-3A9D62685C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54865"/>
            <a:ext cx="1440000" cy="1440000"/>
          </a:xfrm>
          <a:prstGeom prst="rect">
            <a:avLst/>
          </a:prstGeom>
        </p:spPr>
      </p:pic>
      <p:pic>
        <p:nvPicPr>
          <p:cNvPr id="32" name="Billede 31">
            <a:extLst>
              <a:ext uri="{FF2B5EF4-FFF2-40B4-BE49-F238E27FC236}">
                <a16:creationId xmlns:a16="http://schemas.microsoft.com/office/drawing/2014/main" id="{78F63ABA-D30A-CB3B-FAD2-5EF56057FC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8648" y="4987788"/>
            <a:ext cx="1440000" cy="1440000"/>
          </a:xfrm>
          <a:prstGeom prst="rect">
            <a:avLst/>
          </a:prstGeom>
        </p:spPr>
      </p:pic>
      <p:pic>
        <p:nvPicPr>
          <p:cNvPr id="34" name="Billede 33">
            <a:extLst>
              <a:ext uri="{FF2B5EF4-FFF2-40B4-BE49-F238E27FC236}">
                <a16:creationId xmlns:a16="http://schemas.microsoft.com/office/drawing/2014/main" id="{480EE2EB-FEBD-8059-931E-F56BAEC0C2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3443481"/>
            <a:ext cx="1440000" cy="1440000"/>
          </a:xfrm>
          <a:prstGeom prst="rect">
            <a:avLst/>
          </a:prstGeom>
        </p:spPr>
      </p:pic>
      <p:pic>
        <p:nvPicPr>
          <p:cNvPr id="36" name="Billede 35">
            <a:extLst>
              <a:ext uri="{FF2B5EF4-FFF2-40B4-BE49-F238E27FC236}">
                <a16:creationId xmlns:a16="http://schemas.microsoft.com/office/drawing/2014/main" id="{D4DF46CA-FEE4-8CEE-3B0D-8EF2A46D4C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4300" y="354865"/>
            <a:ext cx="1440000" cy="1440000"/>
          </a:xfrm>
          <a:prstGeom prst="rect">
            <a:avLst/>
          </a:prstGeom>
        </p:spPr>
      </p:pic>
      <p:pic>
        <p:nvPicPr>
          <p:cNvPr id="38" name="Billede 37" descr="Et billede, der indeholder tekst, skilt, vektorgrafik, clipart&#10;&#10;Automatisk genereret beskrivelse">
            <a:extLst>
              <a:ext uri="{FF2B5EF4-FFF2-40B4-BE49-F238E27FC236}">
                <a16:creationId xmlns:a16="http://schemas.microsoft.com/office/drawing/2014/main" id="{EE7AD8D6-C6A5-8EE9-3B75-75202D449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4300" y="3443481"/>
            <a:ext cx="1440000" cy="1440000"/>
          </a:xfrm>
          <a:prstGeom prst="rect">
            <a:avLst/>
          </a:prstGeom>
        </p:spPr>
      </p:pic>
    </p:spTree>
    <p:extLst>
      <p:ext uri="{BB962C8B-B14F-4D97-AF65-F5344CB8AC3E}">
        <p14:creationId xmlns:p14="http://schemas.microsoft.com/office/powerpoint/2010/main" val="191570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CEA36-27E8-DC86-DEA4-02BD3D87DEC4}"/>
              </a:ext>
            </a:extLst>
          </p:cNvPr>
          <p:cNvSpPr>
            <a:spLocks noGrp="1"/>
          </p:cNvSpPr>
          <p:nvPr>
            <p:ph type="title"/>
          </p:nvPr>
        </p:nvSpPr>
        <p:spPr/>
        <p:txBody>
          <a:bodyPr/>
          <a:lstStyle/>
          <a:p>
            <a:r>
              <a:rPr lang="da-DK">
                <a:latin typeface="Arial"/>
                <a:cs typeface="Arial"/>
              </a:rPr>
              <a:t>10 affaldstyper i </a:t>
            </a:r>
            <a:r>
              <a:rPr lang="da-DK">
                <a:solidFill>
                  <a:schemeClr val="accent2"/>
                </a:solidFill>
                <a:latin typeface="Arial"/>
                <a:cs typeface="Arial"/>
              </a:rPr>
              <a:t>5 rum (fælles bebyggelser)</a:t>
            </a:r>
            <a:endParaRPr lang="da-DK">
              <a:solidFill>
                <a:schemeClr val="accent2"/>
              </a:solidFill>
            </a:endParaRPr>
          </a:p>
        </p:txBody>
      </p:sp>
      <p:pic>
        <p:nvPicPr>
          <p:cNvPr id="8" name="Pladsholder til indhold 7">
            <a:extLst>
              <a:ext uri="{FF2B5EF4-FFF2-40B4-BE49-F238E27FC236}">
                <a16:creationId xmlns:a16="http://schemas.microsoft.com/office/drawing/2014/main" id="{D0944A96-9120-A33C-39C2-D844B7D588F6}"/>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797" y="1347537"/>
            <a:ext cx="11006406" cy="4659647"/>
          </a:xfrm>
        </p:spPr>
      </p:pic>
    </p:spTree>
    <p:extLst>
      <p:ext uri="{BB962C8B-B14F-4D97-AF65-F5344CB8AC3E}">
        <p14:creationId xmlns:p14="http://schemas.microsoft.com/office/powerpoint/2010/main" val="5466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197C9-4B2A-3B92-05CA-DD830C8E4853}"/>
              </a:ext>
            </a:extLst>
          </p:cNvPr>
          <p:cNvSpPr>
            <a:spLocks noGrp="1"/>
          </p:cNvSpPr>
          <p:nvPr>
            <p:ph type="title"/>
          </p:nvPr>
        </p:nvSpPr>
        <p:spPr/>
        <p:txBody>
          <a:bodyPr/>
          <a:lstStyle/>
          <a:p>
            <a:r>
              <a:rPr lang="da-DK">
                <a:latin typeface="Arial"/>
                <a:cs typeface="Arial"/>
              </a:rPr>
              <a:t>10 affaldstyper i 5 rum </a:t>
            </a:r>
            <a:r>
              <a:rPr lang="da-DK">
                <a:solidFill>
                  <a:schemeClr val="accent2"/>
                </a:solidFill>
                <a:latin typeface="Arial"/>
                <a:cs typeface="Arial"/>
              </a:rPr>
              <a:t>(en-families huse)</a:t>
            </a:r>
            <a:endParaRPr lang="da-DK">
              <a:solidFill>
                <a:schemeClr val="accent2"/>
              </a:solidFill>
            </a:endParaRPr>
          </a:p>
        </p:txBody>
      </p:sp>
      <p:pic>
        <p:nvPicPr>
          <p:cNvPr id="7" name="Pladsholder til indhold 6">
            <a:extLst>
              <a:ext uri="{FF2B5EF4-FFF2-40B4-BE49-F238E27FC236}">
                <a16:creationId xmlns:a16="http://schemas.microsoft.com/office/drawing/2014/main" id="{4A3F00B7-E7D4-A602-986A-01B5C1F5491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455" y="1065280"/>
            <a:ext cx="7187089" cy="4991034"/>
          </a:xfrm>
        </p:spPr>
      </p:pic>
    </p:spTree>
    <p:extLst>
      <p:ext uri="{BB962C8B-B14F-4D97-AF65-F5344CB8AC3E}">
        <p14:creationId xmlns:p14="http://schemas.microsoft.com/office/powerpoint/2010/main" val="244881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AD455EA-99AD-563D-C408-06FD9139A90B}"/>
              </a:ext>
            </a:extLst>
          </p:cNvPr>
          <p:cNvSpPr/>
          <p:nvPr/>
        </p:nvSpPr>
        <p:spPr>
          <a:xfrm>
            <a:off x="428625" y="3175822"/>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3">
            <a:extLst>
              <a:ext uri="{FF2B5EF4-FFF2-40B4-BE49-F238E27FC236}">
                <a16:creationId xmlns:a16="http://schemas.microsoft.com/office/drawing/2014/main" id="{9F683BEE-DC37-372A-49E7-D92CF2728366}"/>
              </a:ext>
            </a:extLst>
          </p:cNvPr>
          <p:cNvSpPr txBox="1">
            <a:spLocks/>
          </p:cNvSpPr>
          <p:nvPr/>
        </p:nvSpPr>
        <p:spPr>
          <a:xfrm>
            <a:off x="1337803" y="599357"/>
            <a:ext cx="1846555" cy="93884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sz="3200" b="0">
                <a:solidFill>
                  <a:schemeClr val="bg1"/>
                </a:solidFill>
              </a:rPr>
              <a:t>Papir</a:t>
            </a:r>
            <a:endParaRPr lang="da-DK" b="0">
              <a:solidFill>
                <a:schemeClr val="bg1"/>
              </a:solidFill>
            </a:endParaRPr>
          </a:p>
        </p:txBody>
      </p:sp>
      <p:sp>
        <p:nvSpPr>
          <p:cNvPr id="9" name="Rektangel 8">
            <a:extLst>
              <a:ext uri="{FF2B5EF4-FFF2-40B4-BE49-F238E27FC236}">
                <a16:creationId xmlns:a16="http://schemas.microsoft.com/office/drawing/2014/main" id="{75B5EBAF-5ECA-E4B4-4319-380F22BE3E85}"/>
              </a:ext>
            </a:extLst>
          </p:cNvPr>
          <p:cNvSpPr/>
          <p:nvPr/>
        </p:nvSpPr>
        <p:spPr>
          <a:xfrm>
            <a:off x="428625" y="510649"/>
            <a:ext cx="11056086" cy="954053"/>
          </a:xfrm>
          <a:prstGeom prst="rect">
            <a:avLst/>
          </a:prstGeom>
          <a:solidFill>
            <a:srgbClr val="00A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ADCEF711-5E53-1663-6288-D415C76C6DDE}"/>
              </a:ext>
            </a:extLst>
          </p:cNvPr>
          <p:cNvSpPr/>
          <p:nvPr/>
        </p:nvSpPr>
        <p:spPr>
          <a:xfrm>
            <a:off x="428625" y="1617679"/>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1">
            <a:extLst>
              <a:ext uri="{FF2B5EF4-FFF2-40B4-BE49-F238E27FC236}">
                <a16:creationId xmlns:a16="http://schemas.microsoft.com/office/drawing/2014/main" id="{60A3427E-5C6B-BB2F-FB54-F689B79D8469}"/>
              </a:ext>
            </a:extLst>
          </p:cNvPr>
          <p:cNvSpPr>
            <a:spLocks noGrp="1"/>
          </p:cNvSpPr>
          <p:nvPr>
            <p:ph type="title"/>
          </p:nvPr>
        </p:nvSpPr>
        <p:spPr>
          <a:xfrm>
            <a:off x="1337803" y="548017"/>
            <a:ext cx="7923614" cy="901479"/>
          </a:xfrm>
        </p:spPr>
        <p:txBody>
          <a:bodyPr anchor="ctr"/>
          <a:lstStyle/>
          <a:p>
            <a:r>
              <a:rPr lang="da-DK" dirty="0">
                <a:solidFill>
                  <a:schemeClr val="bg1"/>
                </a:solidFill>
              </a:rPr>
              <a:t>Madaffald</a:t>
            </a:r>
          </a:p>
        </p:txBody>
      </p:sp>
      <p:sp>
        <p:nvSpPr>
          <p:cNvPr id="14" name="Tekstfelt 13">
            <a:extLst>
              <a:ext uri="{FF2B5EF4-FFF2-40B4-BE49-F238E27FC236}">
                <a16:creationId xmlns:a16="http://schemas.microsoft.com/office/drawing/2014/main" id="{88777291-EBB4-25F4-3471-5339673BD43B}"/>
              </a:ext>
            </a:extLst>
          </p:cNvPr>
          <p:cNvSpPr txBox="1"/>
          <p:nvPr/>
        </p:nvSpPr>
        <p:spPr>
          <a:xfrm>
            <a:off x="695751" y="1724400"/>
            <a:ext cx="1951146" cy="954107"/>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For gammel mad </a:t>
            </a:r>
          </a:p>
          <a:p>
            <a:pPr marR="0" algn="l" rtl="0"/>
            <a:r>
              <a:rPr lang="da-DK" sz="1000" dirty="0"/>
              <a:t>+ Kaffegrums </a:t>
            </a:r>
          </a:p>
          <a:p>
            <a:pPr marR="0" algn="l" rtl="0"/>
            <a:r>
              <a:rPr lang="da-DK" sz="1000" dirty="0"/>
              <a:t>+ Æggeskaller </a:t>
            </a:r>
          </a:p>
          <a:p>
            <a:pPr marR="0" algn="l" rtl="0"/>
            <a:r>
              <a:rPr lang="da-DK" sz="1000" dirty="0"/>
              <a:t>+ Mindre knogler og ben </a:t>
            </a:r>
          </a:p>
          <a:p>
            <a:pPr marR="0" algn="l" rtl="0"/>
            <a:r>
              <a:rPr lang="da-DK" sz="1000" dirty="0"/>
              <a:t>+ Blomsterbuketter</a:t>
            </a:r>
          </a:p>
        </p:txBody>
      </p:sp>
      <p:sp>
        <p:nvSpPr>
          <p:cNvPr id="15" name="Tekstfelt 14">
            <a:extLst>
              <a:ext uri="{FF2B5EF4-FFF2-40B4-BE49-F238E27FC236}">
                <a16:creationId xmlns:a16="http://schemas.microsoft.com/office/drawing/2014/main" id="{A3700A2B-5B20-3EB3-462C-599A2CA706BD}"/>
              </a:ext>
            </a:extLst>
          </p:cNvPr>
          <p:cNvSpPr txBox="1"/>
          <p:nvPr/>
        </p:nvSpPr>
        <p:spPr>
          <a:xfrm>
            <a:off x="695752" y="3283200"/>
            <a:ext cx="1933075" cy="469359"/>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Jord </a:t>
            </a:r>
          </a:p>
          <a:p>
            <a:pPr marR="0" algn="l" rtl="0"/>
            <a:r>
              <a:rPr lang="da-DK" sz="1000" dirty="0"/>
              <a:t>÷ Haveaffald </a:t>
            </a:r>
          </a:p>
        </p:txBody>
      </p:sp>
      <p:sp>
        <p:nvSpPr>
          <p:cNvPr id="16" name="Rektangel 15">
            <a:extLst>
              <a:ext uri="{FF2B5EF4-FFF2-40B4-BE49-F238E27FC236}">
                <a16:creationId xmlns:a16="http://schemas.microsoft.com/office/drawing/2014/main" id="{68D219BE-4BD7-2523-4CA6-4B3FD8558F49}"/>
              </a:ext>
            </a:extLst>
          </p:cNvPr>
          <p:cNvSpPr/>
          <p:nvPr/>
        </p:nvSpPr>
        <p:spPr>
          <a:xfrm>
            <a:off x="428625" y="4733964"/>
            <a:ext cx="2200202" cy="1260000"/>
          </a:xfrm>
          <a:prstGeom prst="rect">
            <a:avLst/>
          </a:prstGeom>
          <a:solidFill>
            <a:srgbClr val="00A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FF7D960B-D42A-37AD-A8B9-9FEBE488B336}"/>
              </a:ext>
            </a:extLst>
          </p:cNvPr>
          <p:cNvSpPr txBox="1"/>
          <p:nvPr/>
        </p:nvSpPr>
        <p:spPr>
          <a:xfrm>
            <a:off x="554168" y="5091765"/>
            <a:ext cx="1949116" cy="553998"/>
          </a:xfrm>
          <a:prstGeom prst="rect">
            <a:avLst/>
          </a:prstGeom>
        </p:spPr>
        <p:txBody>
          <a:bodyPr vert="horz" wrap="square" lIns="0" tIns="0" rIns="0" bIns="0" rtlCol="0" anchor="t" anchorCtr="0">
            <a:spAutoFit/>
          </a:bodyPr>
          <a:lstStyle/>
          <a:p>
            <a:pPr algn="ctr"/>
            <a:r>
              <a:rPr lang="da-DK" b="1" dirty="0">
                <a:solidFill>
                  <a:schemeClr val="bg1"/>
                </a:solidFill>
              </a:rPr>
              <a:t>Husk at binde knude på posen</a:t>
            </a:r>
          </a:p>
        </p:txBody>
      </p:sp>
      <p:pic>
        <p:nvPicPr>
          <p:cNvPr id="20" name="Grafik 19">
            <a:extLst>
              <a:ext uri="{FF2B5EF4-FFF2-40B4-BE49-F238E27FC236}">
                <a16:creationId xmlns:a16="http://schemas.microsoft.com/office/drawing/2014/main" id="{63AE170F-60A5-7D33-C088-4343AAF303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8625" y="510831"/>
            <a:ext cx="954054" cy="954054"/>
          </a:xfrm>
          <a:prstGeom prst="rect">
            <a:avLst/>
          </a:prstGeom>
        </p:spPr>
      </p:pic>
      <p:pic>
        <p:nvPicPr>
          <p:cNvPr id="22" name="Billede 21" descr="Et billede, der indeholder mad, vegetabilsk, tallerken, måltid&#10;&#10;Automatisk genereret beskrivelse">
            <a:extLst>
              <a:ext uri="{FF2B5EF4-FFF2-40B4-BE49-F238E27FC236}">
                <a16:creationId xmlns:a16="http://schemas.microsoft.com/office/drawing/2014/main" id="{A3F5D4D0-F441-E54F-E03D-F67CEFA6D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689" y="1470490"/>
            <a:ext cx="4948814" cy="4601447"/>
          </a:xfrm>
          <a:prstGeom prst="rect">
            <a:avLst/>
          </a:prstGeom>
        </p:spPr>
      </p:pic>
    </p:spTree>
    <p:extLst>
      <p:ext uri="{BB962C8B-B14F-4D97-AF65-F5344CB8AC3E}">
        <p14:creationId xmlns:p14="http://schemas.microsoft.com/office/powerpoint/2010/main" val="274747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8E3ADCB-A6D5-3315-C8AF-1B36343C48CF}"/>
              </a:ext>
            </a:extLst>
          </p:cNvPr>
          <p:cNvSpPr/>
          <p:nvPr/>
        </p:nvSpPr>
        <p:spPr>
          <a:xfrm>
            <a:off x="10315833" y="4716117"/>
            <a:ext cx="1440000" cy="1283046"/>
          </a:xfrm>
          <a:prstGeom prst="rect">
            <a:avLst/>
          </a:prstGeom>
          <a:solidFill>
            <a:srgbClr val="A0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a:extLst>
              <a:ext uri="{FF2B5EF4-FFF2-40B4-BE49-F238E27FC236}">
                <a16:creationId xmlns:a16="http://schemas.microsoft.com/office/drawing/2014/main" id="{0609B2A5-3ADD-0A96-071D-72FD54BEF6DF}"/>
              </a:ext>
            </a:extLst>
          </p:cNvPr>
          <p:cNvSpPr/>
          <p:nvPr/>
        </p:nvSpPr>
        <p:spPr>
          <a:xfrm>
            <a:off x="8336264" y="471611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FC81CF69-B6A7-266F-7A71-813C25202CD5}"/>
              </a:ext>
            </a:extLst>
          </p:cNvPr>
          <p:cNvSpPr/>
          <p:nvPr/>
        </p:nvSpPr>
        <p:spPr>
          <a:xfrm>
            <a:off x="2400661" y="471611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D60EC2AC-3A4A-9505-D67C-E83B1758ECB4}"/>
              </a:ext>
            </a:extLst>
          </p:cNvPr>
          <p:cNvSpPr/>
          <p:nvPr/>
        </p:nvSpPr>
        <p:spPr>
          <a:xfrm>
            <a:off x="436167" y="471611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23B929C4-CF87-303B-949B-A1E60F00764B}"/>
              </a:ext>
            </a:extLst>
          </p:cNvPr>
          <p:cNvSpPr/>
          <p:nvPr/>
        </p:nvSpPr>
        <p:spPr>
          <a:xfrm>
            <a:off x="428626" y="590063"/>
            <a:ext cx="2697668" cy="946800"/>
          </a:xfrm>
          <a:prstGeom prst="rect">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Rektangel 38">
            <a:extLst>
              <a:ext uri="{FF2B5EF4-FFF2-40B4-BE49-F238E27FC236}">
                <a16:creationId xmlns:a16="http://schemas.microsoft.com/office/drawing/2014/main" id="{77FF7FBA-A2E2-9F7B-4BAF-8B48AF5BD9D4}"/>
              </a:ext>
            </a:extLst>
          </p:cNvPr>
          <p:cNvSpPr/>
          <p:nvPr/>
        </p:nvSpPr>
        <p:spPr>
          <a:xfrm>
            <a:off x="3126295" y="590399"/>
            <a:ext cx="2675392" cy="946800"/>
          </a:xfrm>
          <a:prstGeom prst="rect">
            <a:avLst/>
          </a:prstGeom>
          <a:solidFill>
            <a:srgbClr val="BEA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F154C408-E60C-D880-F78C-1EEB3D3D51F1}"/>
              </a:ext>
            </a:extLst>
          </p:cNvPr>
          <p:cNvSpPr/>
          <p:nvPr/>
        </p:nvSpPr>
        <p:spPr>
          <a:xfrm>
            <a:off x="6385996" y="591399"/>
            <a:ext cx="5369837" cy="946800"/>
          </a:xfrm>
          <a:prstGeom prst="rect">
            <a:avLst/>
          </a:prstGeom>
          <a:solidFill>
            <a:srgbClr val="A0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itel 3">
            <a:extLst>
              <a:ext uri="{FF2B5EF4-FFF2-40B4-BE49-F238E27FC236}">
                <a16:creationId xmlns:a16="http://schemas.microsoft.com/office/drawing/2014/main" id="{0AD383BE-BBD6-88BE-E8C1-8FEE5A17BB35}"/>
              </a:ext>
            </a:extLst>
          </p:cNvPr>
          <p:cNvSpPr txBox="1">
            <a:spLocks/>
          </p:cNvSpPr>
          <p:nvPr/>
        </p:nvSpPr>
        <p:spPr>
          <a:xfrm>
            <a:off x="7312306" y="605639"/>
            <a:ext cx="3132558" cy="938846"/>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sz="3200" dirty="0">
                <a:solidFill>
                  <a:schemeClr val="bg1"/>
                </a:solidFill>
              </a:rPr>
              <a:t>Tekstilaffald</a:t>
            </a:r>
          </a:p>
        </p:txBody>
      </p:sp>
      <p:sp>
        <p:nvSpPr>
          <p:cNvPr id="20" name="Tekstfelt 19">
            <a:extLst>
              <a:ext uri="{FF2B5EF4-FFF2-40B4-BE49-F238E27FC236}">
                <a16:creationId xmlns:a16="http://schemas.microsoft.com/office/drawing/2014/main" id="{39C66BD7-D4D1-08B2-706C-0BDC1F0E9E8A}"/>
              </a:ext>
            </a:extLst>
          </p:cNvPr>
          <p:cNvSpPr txBox="1"/>
          <p:nvPr/>
        </p:nvSpPr>
        <p:spPr>
          <a:xfrm>
            <a:off x="579600" y="4824000"/>
            <a:ext cx="981116" cy="931024"/>
          </a:xfrm>
          <a:prstGeom prst="rect">
            <a:avLst/>
          </a:prstGeom>
        </p:spPr>
        <p:txBody>
          <a:bodyPr vert="horz" wrap="square" lIns="0" tIns="0" rIns="0" bIns="0" rtlCol="0" anchor="t" anchorCtr="0">
            <a:spAutoFit/>
          </a:bodyPr>
          <a:lstStyle/>
          <a:p>
            <a:pPr marR="0" algn="l" rtl="0"/>
            <a:r>
              <a:rPr lang="nb-NO" sz="1050" b="1" dirty="0">
                <a:solidFill>
                  <a:schemeClr val="accent2"/>
                </a:solidFill>
              </a:rPr>
              <a:t>+ Ja </a:t>
            </a:r>
          </a:p>
          <a:p>
            <a:pPr marR="0" algn="l" rtl="0"/>
            <a:r>
              <a:rPr lang="nb-NO" sz="1000" dirty="0"/>
              <a:t>+ Plastbakker </a:t>
            </a:r>
          </a:p>
          <a:p>
            <a:pPr marR="0" algn="l" rtl="0"/>
            <a:r>
              <a:rPr lang="nb-NO" sz="1000" dirty="0"/>
              <a:t>+ Plastflasker </a:t>
            </a:r>
          </a:p>
          <a:p>
            <a:pPr marR="0" algn="l" rtl="0"/>
            <a:r>
              <a:rPr lang="nb-NO" sz="1000" dirty="0"/>
              <a:t>+ Plastposer </a:t>
            </a:r>
          </a:p>
          <a:p>
            <a:pPr marR="0" algn="l" rtl="0"/>
            <a:r>
              <a:rPr lang="nb-NO" sz="1000" dirty="0"/>
              <a:t>+ Plastfolier </a:t>
            </a:r>
          </a:p>
          <a:p>
            <a:pPr marR="0" algn="l" rtl="0"/>
            <a:r>
              <a:rPr lang="nb-NO" sz="1000" dirty="0"/>
              <a:t>+ Bobleplast</a:t>
            </a:r>
            <a:endParaRPr lang="da-DK" sz="1000" dirty="0"/>
          </a:p>
        </p:txBody>
      </p:sp>
      <p:sp>
        <p:nvSpPr>
          <p:cNvPr id="22" name="Tekstfelt 21">
            <a:extLst>
              <a:ext uri="{FF2B5EF4-FFF2-40B4-BE49-F238E27FC236}">
                <a16:creationId xmlns:a16="http://schemas.microsoft.com/office/drawing/2014/main" id="{6A4B9033-680B-3DBF-7DE0-D815E9F9359E}"/>
              </a:ext>
            </a:extLst>
          </p:cNvPr>
          <p:cNvSpPr txBox="1"/>
          <p:nvPr/>
        </p:nvSpPr>
        <p:spPr>
          <a:xfrm>
            <a:off x="2545200" y="4824000"/>
            <a:ext cx="1246602" cy="777136"/>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Presenninger </a:t>
            </a:r>
          </a:p>
          <a:p>
            <a:pPr marR="0" algn="l" rtl="0"/>
            <a:r>
              <a:rPr lang="da-DK" sz="1000" dirty="0"/>
              <a:t>÷ Badebassiner </a:t>
            </a:r>
          </a:p>
          <a:p>
            <a:pPr marR="0" algn="l" rtl="0"/>
            <a:r>
              <a:rPr lang="da-DK" sz="1000" dirty="0"/>
              <a:t>÷ Dunke fra Motorolie</a:t>
            </a:r>
          </a:p>
          <a:p>
            <a:pPr marR="0" algn="l" rtl="0"/>
            <a:r>
              <a:rPr lang="da-DK" sz="1000" dirty="0"/>
              <a:t>÷ Flamingo</a:t>
            </a:r>
          </a:p>
        </p:txBody>
      </p:sp>
      <p:sp>
        <p:nvSpPr>
          <p:cNvPr id="23" name="Rektangel 22">
            <a:extLst>
              <a:ext uri="{FF2B5EF4-FFF2-40B4-BE49-F238E27FC236}">
                <a16:creationId xmlns:a16="http://schemas.microsoft.com/office/drawing/2014/main" id="{459D6BA8-0176-6915-D8E1-2D879E3B2D1A}"/>
              </a:ext>
            </a:extLst>
          </p:cNvPr>
          <p:cNvSpPr/>
          <p:nvPr/>
        </p:nvSpPr>
        <p:spPr>
          <a:xfrm>
            <a:off x="4356508" y="4713039"/>
            <a:ext cx="792199" cy="1283046"/>
          </a:xfrm>
          <a:prstGeom prst="rect">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29675275-7C22-6740-96B3-7DAAFFF7CE20}"/>
              </a:ext>
            </a:extLst>
          </p:cNvPr>
          <p:cNvSpPr txBox="1"/>
          <p:nvPr/>
        </p:nvSpPr>
        <p:spPr>
          <a:xfrm>
            <a:off x="4398068" y="5169896"/>
            <a:ext cx="636882" cy="369332"/>
          </a:xfrm>
          <a:prstGeom prst="rect">
            <a:avLst/>
          </a:prstGeom>
        </p:spPr>
        <p:txBody>
          <a:bodyPr vert="horz" wrap="square" lIns="0" tIns="0" rIns="0" bIns="0" rtlCol="0" anchor="ctr" anchorCtr="0">
            <a:spAutoFit/>
          </a:bodyPr>
          <a:lstStyle/>
          <a:p>
            <a:pPr marR="0" algn="ctr" rtl="0"/>
            <a:r>
              <a:rPr lang="da-DK" sz="1200" b="1" dirty="0">
                <a:solidFill>
                  <a:schemeClr val="bg1"/>
                </a:solidFill>
              </a:rPr>
              <a:t>Rent og</a:t>
            </a:r>
          </a:p>
          <a:p>
            <a:pPr marR="0" algn="ctr" rtl="0"/>
            <a:r>
              <a:rPr lang="da-DK" sz="1200" b="1" dirty="0">
                <a:solidFill>
                  <a:schemeClr val="bg1"/>
                </a:solidFill>
              </a:rPr>
              <a:t> tørt </a:t>
            </a:r>
          </a:p>
        </p:txBody>
      </p:sp>
      <p:sp>
        <p:nvSpPr>
          <p:cNvPr id="29" name="Rektangel 28">
            <a:extLst>
              <a:ext uri="{FF2B5EF4-FFF2-40B4-BE49-F238E27FC236}">
                <a16:creationId xmlns:a16="http://schemas.microsoft.com/office/drawing/2014/main" id="{A75D39BA-5B11-954E-8643-9A0FF218F373}"/>
              </a:ext>
            </a:extLst>
          </p:cNvPr>
          <p:cNvSpPr/>
          <p:nvPr/>
        </p:nvSpPr>
        <p:spPr>
          <a:xfrm>
            <a:off x="5081686" y="4713039"/>
            <a:ext cx="720000" cy="1283046"/>
          </a:xfrm>
          <a:prstGeom prst="rect">
            <a:avLst/>
          </a:prstGeom>
          <a:solidFill>
            <a:srgbClr val="BEA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Grafik 33">
            <a:extLst>
              <a:ext uri="{FF2B5EF4-FFF2-40B4-BE49-F238E27FC236}">
                <a16:creationId xmlns:a16="http://schemas.microsoft.com/office/drawing/2014/main" id="{73CCFB12-E343-029E-E2DD-898D00D5E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36555" y="590066"/>
            <a:ext cx="945126" cy="945126"/>
          </a:xfrm>
          <a:prstGeom prst="rect">
            <a:avLst/>
          </a:prstGeom>
        </p:spPr>
      </p:pic>
      <p:sp>
        <p:nvSpPr>
          <p:cNvPr id="30" name="Tekstfelt 29">
            <a:extLst>
              <a:ext uri="{FF2B5EF4-FFF2-40B4-BE49-F238E27FC236}">
                <a16:creationId xmlns:a16="http://schemas.microsoft.com/office/drawing/2014/main" id="{516BDDA0-43D3-B903-280E-68B65274A2F9}"/>
              </a:ext>
            </a:extLst>
          </p:cNvPr>
          <p:cNvSpPr txBox="1"/>
          <p:nvPr/>
        </p:nvSpPr>
        <p:spPr>
          <a:xfrm>
            <a:off x="5148708" y="5169896"/>
            <a:ext cx="585956" cy="369332"/>
          </a:xfrm>
          <a:prstGeom prst="rect">
            <a:avLst/>
          </a:prstGeom>
        </p:spPr>
        <p:txBody>
          <a:bodyPr vert="horz" wrap="square" lIns="0" tIns="0" rIns="0" bIns="0" rtlCol="0" anchor="ctr" anchorCtr="0">
            <a:spAutoFit/>
          </a:bodyPr>
          <a:lstStyle/>
          <a:p>
            <a:pPr algn="ctr"/>
            <a:r>
              <a:rPr lang="da-DK" sz="1200" b="1" dirty="0">
                <a:solidFill>
                  <a:schemeClr val="bg1"/>
                </a:solidFill>
              </a:rPr>
              <a:t>Rent og </a:t>
            </a:r>
          </a:p>
          <a:p>
            <a:pPr algn="ctr"/>
            <a:r>
              <a:rPr lang="da-DK" sz="1200" b="1" dirty="0">
                <a:solidFill>
                  <a:schemeClr val="bg1"/>
                </a:solidFill>
              </a:rPr>
              <a:t>tørt </a:t>
            </a:r>
          </a:p>
        </p:txBody>
      </p:sp>
      <p:pic>
        <p:nvPicPr>
          <p:cNvPr id="36" name="Grafik 35">
            <a:extLst>
              <a:ext uri="{FF2B5EF4-FFF2-40B4-BE49-F238E27FC236}">
                <a16:creationId xmlns:a16="http://schemas.microsoft.com/office/drawing/2014/main" id="{00662728-FC7B-80C6-7C79-257FCBA331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17825" y="596410"/>
            <a:ext cx="934779" cy="934779"/>
          </a:xfrm>
          <a:prstGeom prst="rect">
            <a:avLst/>
          </a:prstGeom>
        </p:spPr>
      </p:pic>
      <p:pic>
        <p:nvPicPr>
          <p:cNvPr id="38" name="Grafik 37">
            <a:extLst>
              <a:ext uri="{FF2B5EF4-FFF2-40B4-BE49-F238E27FC236}">
                <a16:creationId xmlns:a16="http://schemas.microsoft.com/office/drawing/2014/main" id="{44C7FF5B-BD62-E14D-C009-4B61FB0FE2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95091" y="620737"/>
            <a:ext cx="887427" cy="887427"/>
          </a:xfrm>
          <a:prstGeom prst="rect">
            <a:avLst/>
          </a:prstGeom>
        </p:spPr>
      </p:pic>
      <p:sp>
        <p:nvSpPr>
          <p:cNvPr id="40" name="Rektangel 39">
            <a:extLst>
              <a:ext uri="{FF2B5EF4-FFF2-40B4-BE49-F238E27FC236}">
                <a16:creationId xmlns:a16="http://schemas.microsoft.com/office/drawing/2014/main" id="{800C01CA-5ABA-5BAF-76D1-6E102B64CA61}"/>
              </a:ext>
            </a:extLst>
          </p:cNvPr>
          <p:cNvSpPr/>
          <p:nvPr/>
        </p:nvSpPr>
        <p:spPr>
          <a:xfrm>
            <a:off x="3922155" y="599354"/>
            <a:ext cx="2159758" cy="930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200" b="1" dirty="0"/>
              <a:t>Pap</a:t>
            </a:r>
          </a:p>
        </p:txBody>
      </p:sp>
      <p:sp>
        <p:nvSpPr>
          <p:cNvPr id="15" name="Titel 3">
            <a:extLst>
              <a:ext uri="{FF2B5EF4-FFF2-40B4-BE49-F238E27FC236}">
                <a16:creationId xmlns:a16="http://schemas.microsoft.com/office/drawing/2014/main" id="{8716E420-12C2-7C39-9FCC-F79520545FFF}"/>
              </a:ext>
            </a:extLst>
          </p:cNvPr>
          <p:cNvSpPr txBox="1">
            <a:spLocks/>
          </p:cNvSpPr>
          <p:nvPr/>
        </p:nvSpPr>
        <p:spPr>
          <a:xfrm>
            <a:off x="1337803" y="590066"/>
            <a:ext cx="1846555" cy="93884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sz="3200">
                <a:solidFill>
                  <a:schemeClr val="bg1"/>
                </a:solidFill>
              </a:rPr>
              <a:t>Papir</a:t>
            </a:r>
            <a:endParaRPr lang="da-DK">
              <a:solidFill>
                <a:schemeClr val="bg1"/>
              </a:solidFill>
            </a:endParaRPr>
          </a:p>
        </p:txBody>
      </p:sp>
      <p:sp>
        <p:nvSpPr>
          <p:cNvPr id="50" name="Tekstfelt 49">
            <a:extLst>
              <a:ext uri="{FF2B5EF4-FFF2-40B4-BE49-F238E27FC236}">
                <a16:creationId xmlns:a16="http://schemas.microsoft.com/office/drawing/2014/main" id="{141C6B63-C723-910C-2901-5E31C6134628}"/>
              </a:ext>
            </a:extLst>
          </p:cNvPr>
          <p:cNvSpPr txBox="1"/>
          <p:nvPr/>
        </p:nvSpPr>
        <p:spPr>
          <a:xfrm>
            <a:off x="8485200" y="4827600"/>
            <a:ext cx="1599538" cy="931024"/>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Dyner/puder </a:t>
            </a:r>
          </a:p>
          <a:p>
            <a:pPr marR="0" algn="l" rtl="0"/>
            <a:r>
              <a:rPr lang="da-DK" sz="1000" dirty="0"/>
              <a:t>÷ Vådt, fugtigt og muggent</a:t>
            </a:r>
            <a:br>
              <a:rPr lang="da-DK" sz="1000" dirty="0"/>
            </a:br>
            <a:r>
              <a:rPr lang="da-DK" sz="1000" dirty="0"/>
              <a:t>   tekstil </a:t>
            </a:r>
          </a:p>
          <a:p>
            <a:pPr marR="0" algn="l" rtl="0"/>
            <a:r>
              <a:rPr lang="da-DK" sz="1000" dirty="0"/>
              <a:t>÷ Bleer </a:t>
            </a:r>
          </a:p>
          <a:p>
            <a:pPr marR="0" algn="l" rtl="0"/>
            <a:r>
              <a:rPr lang="da-DK" sz="1000" dirty="0"/>
              <a:t>÷ Gulvtæpper</a:t>
            </a:r>
          </a:p>
        </p:txBody>
      </p:sp>
      <p:sp>
        <p:nvSpPr>
          <p:cNvPr id="52" name="Tekstfelt 51">
            <a:extLst>
              <a:ext uri="{FF2B5EF4-FFF2-40B4-BE49-F238E27FC236}">
                <a16:creationId xmlns:a16="http://schemas.microsoft.com/office/drawing/2014/main" id="{2FFF7135-C8BA-252A-130D-3FE27633D361}"/>
              </a:ext>
            </a:extLst>
          </p:cNvPr>
          <p:cNvSpPr txBox="1"/>
          <p:nvPr/>
        </p:nvSpPr>
        <p:spPr>
          <a:xfrm>
            <a:off x="10617488" y="5080641"/>
            <a:ext cx="836691" cy="553998"/>
          </a:xfrm>
          <a:prstGeom prst="rect">
            <a:avLst/>
          </a:prstGeom>
        </p:spPr>
        <p:txBody>
          <a:bodyPr vert="horz" wrap="square" lIns="0" tIns="0" rIns="0" bIns="0" rtlCol="0" anchor="ctr" anchorCtr="0">
            <a:spAutoFit/>
          </a:bodyPr>
          <a:lstStyle/>
          <a:p>
            <a:pPr marR="0" algn="ctr" rtl="0"/>
            <a:r>
              <a:rPr lang="da-DK" sz="1200" b="1" dirty="0">
                <a:solidFill>
                  <a:schemeClr val="bg1"/>
                </a:solidFill>
              </a:rPr>
              <a:t>Fyld posen helt før du afleverer</a:t>
            </a:r>
          </a:p>
        </p:txBody>
      </p:sp>
      <p:pic>
        <p:nvPicPr>
          <p:cNvPr id="54" name="Billede 53" descr="Et billede, der indeholder tekst&#10;&#10;Automatisk genereret beskrivelse">
            <a:extLst>
              <a:ext uri="{FF2B5EF4-FFF2-40B4-BE49-F238E27FC236}">
                <a16:creationId xmlns:a16="http://schemas.microsoft.com/office/drawing/2014/main" id="{FB7D3AB4-B6E7-0783-C620-EE3F98112712}"/>
              </a:ext>
            </a:extLst>
          </p:cNvPr>
          <p:cNvPicPr>
            <a:picLocks noChangeAspect="1"/>
          </p:cNvPicPr>
          <p:nvPr/>
        </p:nvPicPr>
        <p:blipFill rotWithShape="1">
          <a:blip r:embed="rId9">
            <a:extLst>
              <a:ext uri="{28A0092B-C50C-407E-A947-70E740481C1C}">
                <a14:useLocalDpi xmlns:a14="http://schemas.microsoft.com/office/drawing/2010/main" val="0"/>
              </a:ext>
            </a:extLst>
          </a:blip>
          <a:srcRect l="2372"/>
          <a:stretch/>
        </p:blipFill>
        <p:spPr>
          <a:xfrm>
            <a:off x="3126815" y="1932848"/>
            <a:ext cx="2712218" cy="2372006"/>
          </a:xfrm>
          <a:prstGeom prst="rect">
            <a:avLst/>
          </a:prstGeom>
        </p:spPr>
      </p:pic>
      <p:pic>
        <p:nvPicPr>
          <p:cNvPr id="56" name="Billede 55" descr="Et billede, der indeholder tekst, indendørs, rodet&#10;&#10;Automatisk genereret beskrivelse">
            <a:extLst>
              <a:ext uri="{FF2B5EF4-FFF2-40B4-BE49-F238E27FC236}">
                <a16:creationId xmlns:a16="http://schemas.microsoft.com/office/drawing/2014/main" id="{135AA532-B1F3-8241-27B7-D5B35E3FB2A1}"/>
              </a:ext>
            </a:extLst>
          </p:cNvPr>
          <p:cNvPicPr>
            <a:picLocks noChangeAspect="1"/>
          </p:cNvPicPr>
          <p:nvPr/>
        </p:nvPicPr>
        <p:blipFill rotWithShape="1">
          <a:blip r:embed="rId10">
            <a:extLst>
              <a:ext uri="{28A0092B-C50C-407E-A947-70E740481C1C}">
                <a14:useLocalDpi xmlns:a14="http://schemas.microsoft.com/office/drawing/2010/main" val="0"/>
              </a:ext>
            </a:extLst>
          </a:blip>
          <a:srcRect r="5371"/>
          <a:stretch/>
        </p:blipFill>
        <p:spPr>
          <a:xfrm>
            <a:off x="303980" y="1706121"/>
            <a:ext cx="2697668" cy="2553934"/>
          </a:xfrm>
          <a:prstGeom prst="rect">
            <a:avLst/>
          </a:prstGeom>
        </p:spPr>
      </p:pic>
      <p:pic>
        <p:nvPicPr>
          <p:cNvPr id="58" name="Billede 57" descr="Et billede, der indeholder fyldt, klud, beklædning, tøj&#10;&#10;Automatisk genereret beskrivelse">
            <a:extLst>
              <a:ext uri="{FF2B5EF4-FFF2-40B4-BE49-F238E27FC236}">
                <a16:creationId xmlns:a16="http://schemas.microsoft.com/office/drawing/2014/main" id="{D4B33B72-63D7-3FA5-B2D5-99CB626D7E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9701" y="1544336"/>
            <a:ext cx="3266680" cy="2972693"/>
          </a:xfrm>
          <a:prstGeom prst="rect">
            <a:avLst/>
          </a:prstGeom>
        </p:spPr>
      </p:pic>
      <p:sp>
        <p:nvSpPr>
          <p:cNvPr id="10" name="Rektangel 9">
            <a:extLst>
              <a:ext uri="{FF2B5EF4-FFF2-40B4-BE49-F238E27FC236}">
                <a16:creationId xmlns:a16="http://schemas.microsoft.com/office/drawing/2014/main" id="{4C5479CD-8D32-C1D2-4DDE-01C1D7E1AB05}"/>
              </a:ext>
            </a:extLst>
          </p:cNvPr>
          <p:cNvSpPr/>
          <p:nvPr/>
        </p:nvSpPr>
        <p:spPr>
          <a:xfrm>
            <a:off x="6385996" y="471611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Tekstfelt 47">
            <a:extLst>
              <a:ext uri="{FF2B5EF4-FFF2-40B4-BE49-F238E27FC236}">
                <a16:creationId xmlns:a16="http://schemas.microsoft.com/office/drawing/2014/main" id="{6C6E16D4-99A5-2BBE-81DB-23472A6DC8A6}"/>
              </a:ext>
            </a:extLst>
          </p:cNvPr>
          <p:cNvSpPr txBox="1"/>
          <p:nvPr/>
        </p:nvSpPr>
        <p:spPr>
          <a:xfrm>
            <a:off x="6537599" y="4827600"/>
            <a:ext cx="1389805" cy="623248"/>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Ødelagt tøj </a:t>
            </a:r>
          </a:p>
          <a:p>
            <a:pPr marR="0" algn="l" rtl="0"/>
            <a:r>
              <a:rPr lang="da-DK" sz="1000" dirty="0"/>
              <a:t>+ Hullet sengetøj </a:t>
            </a:r>
          </a:p>
          <a:p>
            <a:pPr marR="0" algn="l" rtl="0"/>
            <a:r>
              <a:rPr lang="da-DK" sz="1000" dirty="0"/>
              <a:t>+ Ødelagte viskestykker</a:t>
            </a:r>
          </a:p>
        </p:txBody>
      </p:sp>
    </p:spTree>
    <p:extLst>
      <p:ext uri="{BB962C8B-B14F-4D97-AF65-F5344CB8AC3E}">
        <p14:creationId xmlns:p14="http://schemas.microsoft.com/office/powerpoint/2010/main" val="313889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B71C35-D8EA-76B7-0D36-A602F2A63BDC}"/>
              </a:ext>
            </a:extLst>
          </p:cNvPr>
          <p:cNvSpPr/>
          <p:nvPr/>
        </p:nvSpPr>
        <p:spPr>
          <a:xfrm>
            <a:off x="6372560" y="590400"/>
            <a:ext cx="5376528" cy="946800"/>
          </a:xfrm>
          <a:prstGeom prst="rect">
            <a:avLst/>
          </a:prstGeom>
          <a:solidFill>
            <a:srgbClr val="BEA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6" name="Grafik 35">
            <a:extLst>
              <a:ext uri="{FF2B5EF4-FFF2-40B4-BE49-F238E27FC236}">
                <a16:creationId xmlns:a16="http://schemas.microsoft.com/office/drawing/2014/main" id="{9733E575-C331-3CA3-C307-D87D83E810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77156" y="591399"/>
            <a:ext cx="945303" cy="945303"/>
          </a:xfrm>
          <a:prstGeom prst="rect">
            <a:avLst/>
          </a:prstGeom>
        </p:spPr>
      </p:pic>
      <p:sp>
        <p:nvSpPr>
          <p:cNvPr id="35" name="Rektangel 34">
            <a:extLst>
              <a:ext uri="{FF2B5EF4-FFF2-40B4-BE49-F238E27FC236}">
                <a16:creationId xmlns:a16="http://schemas.microsoft.com/office/drawing/2014/main" id="{03B03134-E3CD-6493-7023-17F2286F0CF5}"/>
              </a:ext>
            </a:extLst>
          </p:cNvPr>
          <p:cNvSpPr/>
          <p:nvPr/>
        </p:nvSpPr>
        <p:spPr>
          <a:xfrm>
            <a:off x="2400661" y="471611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33">
            <a:extLst>
              <a:ext uri="{FF2B5EF4-FFF2-40B4-BE49-F238E27FC236}">
                <a16:creationId xmlns:a16="http://schemas.microsoft.com/office/drawing/2014/main" id="{3B5489DE-AB6E-22BE-F5D7-F759DEC5C84D}"/>
              </a:ext>
            </a:extLst>
          </p:cNvPr>
          <p:cNvSpPr/>
          <p:nvPr/>
        </p:nvSpPr>
        <p:spPr>
          <a:xfrm>
            <a:off x="436167" y="471611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flaske&#10;&#10;Automatisk genereret beskrivelse">
            <a:extLst>
              <a:ext uri="{FF2B5EF4-FFF2-40B4-BE49-F238E27FC236}">
                <a16:creationId xmlns:a16="http://schemas.microsoft.com/office/drawing/2014/main" id="{0AA27E87-2F8D-AFFC-E41D-F7D1ECA29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844" y="1536356"/>
            <a:ext cx="3075312" cy="3100349"/>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FA71030B-8225-6757-47F5-A04A4C5B4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368" y="1536356"/>
            <a:ext cx="3301607" cy="3189741"/>
          </a:xfrm>
          <a:prstGeom prst="rect">
            <a:avLst/>
          </a:prstGeom>
        </p:spPr>
      </p:pic>
      <p:sp>
        <p:nvSpPr>
          <p:cNvPr id="12" name="Rektangel 11">
            <a:extLst>
              <a:ext uri="{FF2B5EF4-FFF2-40B4-BE49-F238E27FC236}">
                <a16:creationId xmlns:a16="http://schemas.microsoft.com/office/drawing/2014/main" id="{B0A709B8-C044-172A-7AEB-3D962FE1088D}"/>
              </a:ext>
            </a:extLst>
          </p:cNvPr>
          <p:cNvSpPr/>
          <p:nvPr/>
        </p:nvSpPr>
        <p:spPr>
          <a:xfrm>
            <a:off x="428625" y="591401"/>
            <a:ext cx="5376528" cy="946800"/>
          </a:xfrm>
          <a:prstGeom prst="rect">
            <a:avLst/>
          </a:prstGeom>
          <a:solidFill>
            <a:srgbClr val="96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3">
            <a:extLst>
              <a:ext uri="{FF2B5EF4-FFF2-40B4-BE49-F238E27FC236}">
                <a16:creationId xmlns:a16="http://schemas.microsoft.com/office/drawing/2014/main" id="{4BCD0EE5-97BD-714B-A81F-A4498C4FD02E}"/>
              </a:ext>
            </a:extLst>
          </p:cNvPr>
          <p:cNvSpPr txBox="1">
            <a:spLocks/>
          </p:cNvSpPr>
          <p:nvPr/>
        </p:nvSpPr>
        <p:spPr>
          <a:xfrm>
            <a:off x="1360993" y="599357"/>
            <a:ext cx="4218362" cy="93884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sz="3200" dirty="0">
                <a:solidFill>
                  <a:schemeClr val="bg1"/>
                </a:solidFill>
              </a:rPr>
              <a:t>Plast</a:t>
            </a:r>
            <a:endParaRPr lang="da-DK" dirty="0">
              <a:solidFill>
                <a:schemeClr val="bg1"/>
              </a:solidFill>
            </a:endParaRPr>
          </a:p>
        </p:txBody>
      </p:sp>
      <p:sp>
        <p:nvSpPr>
          <p:cNvPr id="16" name="Titel 3">
            <a:extLst>
              <a:ext uri="{FF2B5EF4-FFF2-40B4-BE49-F238E27FC236}">
                <a16:creationId xmlns:a16="http://schemas.microsoft.com/office/drawing/2014/main" id="{33DE2821-13E9-E497-C6D7-47ADB7A850FB}"/>
              </a:ext>
            </a:extLst>
          </p:cNvPr>
          <p:cNvSpPr txBox="1">
            <a:spLocks/>
          </p:cNvSpPr>
          <p:nvPr/>
        </p:nvSpPr>
        <p:spPr>
          <a:xfrm>
            <a:off x="7277156" y="590400"/>
            <a:ext cx="4501628" cy="946800"/>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sz="3000" dirty="0">
                <a:solidFill>
                  <a:schemeClr val="bg1"/>
                </a:solidFill>
              </a:rPr>
              <a:t>Mad- og drikkekartoner</a:t>
            </a:r>
          </a:p>
        </p:txBody>
      </p:sp>
      <p:sp>
        <p:nvSpPr>
          <p:cNvPr id="20" name="Tekstfelt 19">
            <a:extLst>
              <a:ext uri="{FF2B5EF4-FFF2-40B4-BE49-F238E27FC236}">
                <a16:creationId xmlns:a16="http://schemas.microsoft.com/office/drawing/2014/main" id="{9F64BE8A-A335-6E0F-1248-C6E4A41DB3CF}"/>
              </a:ext>
            </a:extLst>
          </p:cNvPr>
          <p:cNvSpPr txBox="1"/>
          <p:nvPr/>
        </p:nvSpPr>
        <p:spPr>
          <a:xfrm>
            <a:off x="579600" y="4824000"/>
            <a:ext cx="1499938" cy="931024"/>
          </a:xfrm>
          <a:prstGeom prst="rect">
            <a:avLst/>
          </a:prstGeom>
        </p:spPr>
        <p:txBody>
          <a:bodyPr vert="horz" wrap="square" lIns="0" tIns="0" rIns="0" bIns="0" rtlCol="0" anchor="t" anchorCtr="0">
            <a:spAutoFit/>
          </a:bodyPr>
          <a:lstStyle/>
          <a:p>
            <a:pPr marR="0" algn="l" rtl="0"/>
            <a:r>
              <a:rPr lang="nb-NO" sz="1050" b="1" dirty="0">
                <a:solidFill>
                  <a:schemeClr val="accent2"/>
                </a:solidFill>
              </a:rPr>
              <a:t>+ Ja </a:t>
            </a:r>
          </a:p>
          <a:p>
            <a:pPr marR="0" algn="l" rtl="0"/>
            <a:r>
              <a:rPr lang="nb-NO" sz="1000" dirty="0"/>
              <a:t>+ Plastbakker </a:t>
            </a:r>
          </a:p>
          <a:p>
            <a:pPr marR="0" algn="l" rtl="0"/>
            <a:r>
              <a:rPr lang="nb-NO" sz="1000" dirty="0"/>
              <a:t>+ Plastflasker </a:t>
            </a:r>
          </a:p>
          <a:p>
            <a:pPr marR="0" algn="l" rtl="0"/>
            <a:r>
              <a:rPr lang="nb-NO" sz="1000" dirty="0"/>
              <a:t>+ Plastposer </a:t>
            </a:r>
          </a:p>
          <a:p>
            <a:pPr marR="0" algn="l" rtl="0"/>
            <a:r>
              <a:rPr lang="nb-NO" sz="1000" dirty="0"/>
              <a:t>+ Plastfolier </a:t>
            </a:r>
          </a:p>
          <a:p>
            <a:pPr marR="0" algn="l" rtl="0"/>
            <a:r>
              <a:rPr lang="nb-NO" sz="1000" dirty="0"/>
              <a:t>+ Bobleplast</a:t>
            </a:r>
            <a:endParaRPr lang="da-DK" sz="1000" dirty="0"/>
          </a:p>
        </p:txBody>
      </p:sp>
      <p:sp>
        <p:nvSpPr>
          <p:cNvPr id="22" name="Tekstfelt 21">
            <a:extLst>
              <a:ext uri="{FF2B5EF4-FFF2-40B4-BE49-F238E27FC236}">
                <a16:creationId xmlns:a16="http://schemas.microsoft.com/office/drawing/2014/main" id="{57CC3211-B48D-8A27-49CD-11855B7E171D}"/>
              </a:ext>
            </a:extLst>
          </p:cNvPr>
          <p:cNvSpPr txBox="1"/>
          <p:nvPr/>
        </p:nvSpPr>
        <p:spPr>
          <a:xfrm>
            <a:off x="2545200" y="4824000"/>
            <a:ext cx="1516722" cy="777136"/>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Presenninger </a:t>
            </a:r>
          </a:p>
          <a:p>
            <a:pPr marR="0" algn="l" rtl="0"/>
            <a:r>
              <a:rPr lang="da-DK" sz="1000" dirty="0"/>
              <a:t>÷ Badebassiner </a:t>
            </a:r>
          </a:p>
          <a:p>
            <a:pPr marR="0" algn="l" rtl="0"/>
            <a:r>
              <a:rPr lang="da-DK" sz="1000" dirty="0"/>
              <a:t>÷ Dunke fra Motorolie</a:t>
            </a:r>
          </a:p>
          <a:p>
            <a:pPr marR="0" algn="l" rtl="0"/>
            <a:r>
              <a:rPr lang="da-DK" sz="1000" dirty="0"/>
              <a:t>÷ Flamingo</a:t>
            </a:r>
          </a:p>
        </p:txBody>
      </p:sp>
      <p:sp>
        <p:nvSpPr>
          <p:cNvPr id="23" name="Rektangel 22">
            <a:extLst>
              <a:ext uri="{FF2B5EF4-FFF2-40B4-BE49-F238E27FC236}">
                <a16:creationId xmlns:a16="http://schemas.microsoft.com/office/drawing/2014/main" id="{7689A42C-4933-C748-C7AA-7910CFBF0981}"/>
              </a:ext>
            </a:extLst>
          </p:cNvPr>
          <p:cNvSpPr/>
          <p:nvPr/>
        </p:nvSpPr>
        <p:spPr>
          <a:xfrm>
            <a:off x="4357827" y="4716117"/>
            <a:ext cx="1440000" cy="1283046"/>
          </a:xfrm>
          <a:prstGeom prst="rect">
            <a:avLst/>
          </a:prstGeom>
          <a:solidFill>
            <a:srgbClr val="96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24115112-4503-C89E-9AE2-D96E6F0DEB83}"/>
              </a:ext>
            </a:extLst>
          </p:cNvPr>
          <p:cNvSpPr txBox="1"/>
          <p:nvPr/>
        </p:nvSpPr>
        <p:spPr>
          <a:xfrm>
            <a:off x="4492197" y="5172974"/>
            <a:ext cx="1171261" cy="369332"/>
          </a:xfrm>
          <a:prstGeom prst="rect">
            <a:avLst/>
          </a:prstGeom>
        </p:spPr>
        <p:txBody>
          <a:bodyPr vert="horz" wrap="square" lIns="0" tIns="0" rIns="0" bIns="0" rtlCol="0" anchor="ctr" anchorCtr="0">
            <a:spAutoFit/>
          </a:bodyPr>
          <a:lstStyle/>
          <a:p>
            <a:pPr marR="0" algn="ctr" rtl="0"/>
            <a:r>
              <a:rPr lang="da-DK" sz="1200" b="1" dirty="0">
                <a:solidFill>
                  <a:schemeClr val="bg1"/>
                </a:solidFill>
              </a:rPr>
              <a:t>Tømt </a:t>
            </a:r>
          </a:p>
          <a:p>
            <a:pPr marR="0" algn="ctr" rtl="0"/>
            <a:r>
              <a:rPr lang="da-DK" sz="1200" b="1" dirty="0">
                <a:solidFill>
                  <a:schemeClr val="bg1"/>
                </a:solidFill>
              </a:rPr>
              <a:t>og skrabet</a:t>
            </a:r>
          </a:p>
        </p:txBody>
      </p:sp>
      <p:sp>
        <p:nvSpPr>
          <p:cNvPr id="29" name="Rektangel 28">
            <a:extLst>
              <a:ext uri="{FF2B5EF4-FFF2-40B4-BE49-F238E27FC236}">
                <a16:creationId xmlns:a16="http://schemas.microsoft.com/office/drawing/2014/main" id="{C4A9828C-67D8-B3CB-111C-A95A430EDB40}"/>
              </a:ext>
            </a:extLst>
          </p:cNvPr>
          <p:cNvSpPr/>
          <p:nvPr/>
        </p:nvSpPr>
        <p:spPr>
          <a:xfrm>
            <a:off x="10312248" y="4716117"/>
            <a:ext cx="1440000" cy="1283046"/>
          </a:xfrm>
          <a:prstGeom prst="rect">
            <a:avLst/>
          </a:prstGeom>
          <a:solidFill>
            <a:srgbClr val="BEA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a:extLst>
              <a:ext uri="{FF2B5EF4-FFF2-40B4-BE49-F238E27FC236}">
                <a16:creationId xmlns:a16="http://schemas.microsoft.com/office/drawing/2014/main" id="{558DE461-E384-4B9B-CACC-C68707B73351}"/>
              </a:ext>
            </a:extLst>
          </p:cNvPr>
          <p:cNvSpPr txBox="1"/>
          <p:nvPr/>
        </p:nvSpPr>
        <p:spPr>
          <a:xfrm>
            <a:off x="10603180" y="5172974"/>
            <a:ext cx="858137" cy="369332"/>
          </a:xfrm>
          <a:prstGeom prst="rect">
            <a:avLst/>
          </a:prstGeom>
        </p:spPr>
        <p:txBody>
          <a:bodyPr vert="horz" wrap="square" lIns="0" tIns="0" rIns="0" bIns="0" rtlCol="0" anchor="ctr" anchorCtr="0">
            <a:spAutoFit/>
          </a:bodyPr>
          <a:lstStyle/>
          <a:p>
            <a:pPr marR="0" algn="ctr" rtl="0"/>
            <a:r>
              <a:rPr lang="da-DK" sz="1200" b="1" dirty="0">
                <a:solidFill>
                  <a:schemeClr val="bg1"/>
                </a:solidFill>
              </a:rPr>
              <a:t>Tømt og </a:t>
            </a:r>
          </a:p>
          <a:p>
            <a:pPr marR="0" algn="ctr" rtl="0"/>
            <a:r>
              <a:rPr lang="da-DK" sz="1200" b="1" dirty="0">
                <a:solidFill>
                  <a:schemeClr val="bg1"/>
                </a:solidFill>
              </a:rPr>
              <a:t>klemt flad</a:t>
            </a:r>
          </a:p>
        </p:txBody>
      </p:sp>
      <p:pic>
        <p:nvPicPr>
          <p:cNvPr id="32" name="Grafik 31">
            <a:extLst>
              <a:ext uri="{FF2B5EF4-FFF2-40B4-BE49-F238E27FC236}">
                <a16:creationId xmlns:a16="http://schemas.microsoft.com/office/drawing/2014/main" id="{B756FFB2-225B-161D-6FD7-00D4160A57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8625" y="591400"/>
            <a:ext cx="946800" cy="946800"/>
          </a:xfrm>
          <a:prstGeom prst="rect">
            <a:avLst/>
          </a:prstGeom>
        </p:spPr>
      </p:pic>
      <p:sp>
        <p:nvSpPr>
          <p:cNvPr id="38" name="Rektangel 37">
            <a:extLst>
              <a:ext uri="{FF2B5EF4-FFF2-40B4-BE49-F238E27FC236}">
                <a16:creationId xmlns:a16="http://schemas.microsoft.com/office/drawing/2014/main" id="{FE7A907B-40D5-9BD3-DEA8-021C75265627}"/>
              </a:ext>
            </a:extLst>
          </p:cNvPr>
          <p:cNvSpPr/>
          <p:nvPr/>
        </p:nvSpPr>
        <p:spPr>
          <a:xfrm>
            <a:off x="8341650" y="472609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Rektangel 38">
            <a:extLst>
              <a:ext uri="{FF2B5EF4-FFF2-40B4-BE49-F238E27FC236}">
                <a16:creationId xmlns:a16="http://schemas.microsoft.com/office/drawing/2014/main" id="{C4B36CF2-31A5-369D-ED10-4BB700382FDC}"/>
              </a:ext>
            </a:extLst>
          </p:cNvPr>
          <p:cNvSpPr/>
          <p:nvPr/>
        </p:nvSpPr>
        <p:spPr>
          <a:xfrm>
            <a:off x="6377156" y="472609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08CCD441-F863-FAE1-113A-A335BC3D788A}"/>
              </a:ext>
            </a:extLst>
          </p:cNvPr>
          <p:cNvSpPr txBox="1"/>
          <p:nvPr/>
        </p:nvSpPr>
        <p:spPr>
          <a:xfrm>
            <a:off x="6530400" y="4824000"/>
            <a:ext cx="1494141" cy="777136"/>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Mælkekartoner </a:t>
            </a:r>
          </a:p>
          <a:p>
            <a:pPr marR="0" algn="l" rtl="0"/>
            <a:r>
              <a:rPr lang="da-DK" sz="1000" dirty="0"/>
              <a:t>+ Yoghurtkartoner </a:t>
            </a:r>
          </a:p>
          <a:p>
            <a:pPr marR="0" algn="l" rtl="0"/>
            <a:r>
              <a:rPr lang="da-DK" sz="1000" dirty="0"/>
              <a:t>+ Juicekartoner </a:t>
            </a:r>
          </a:p>
          <a:p>
            <a:pPr marR="0" algn="l" rtl="0"/>
            <a:r>
              <a:rPr lang="da-DK" sz="1000" dirty="0"/>
              <a:t>+ Madkartoner</a:t>
            </a:r>
          </a:p>
        </p:txBody>
      </p:sp>
      <p:sp>
        <p:nvSpPr>
          <p:cNvPr id="28" name="Tekstfelt 27">
            <a:extLst>
              <a:ext uri="{FF2B5EF4-FFF2-40B4-BE49-F238E27FC236}">
                <a16:creationId xmlns:a16="http://schemas.microsoft.com/office/drawing/2014/main" id="{A85048A8-3A50-45F0-B6C9-8C4A9C758213}"/>
              </a:ext>
            </a:extLst>
          </p:cNvPr>
          <p:cNvSpPr txBox="1"/>
          <p:nvPr/>
        </p:nvSpPr>
        <p:spPr>
          <a:xfrm>
            <a:off x="8485200" y="4824000"/>
            <a:ext cx="1493705" cy="623248"/>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Konservesdåser </a:t>
            </a:r>
          </a:p>
          <a:p>
            <a:pPr marR="0" algn="l" rtl="0"/>
            <a:r>
              <a:rPr lang="da-DK" sz="1000" dirty="0"/>
              <a:t>÷ Pizzabakker </a:t>
            </a:r>
          </a:p>
          <a:p>
            <a:pPr marR="0" algn="l" rtl="0"/>
            <a:r>
              <a:rPr lang="da-DK" sz="1000" dirty="0"/>
              <a:t>÷ Tørt pap </a:t>
            </a:r>
          </a:p>
        </p:txBody>
      </p:sp>
    </p:spTree>
    <p:extLst>
      <p:ext uri="{BB962C8B-B14F-4D97-AF65-F5344CB8AC3E}">
        <p14:creationId xmlns:p14="http://schemas.microsoft.com/office/powerpoint/2010/main" val="215232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1ED0C41-B02A-DEA7-5542-5D4323A5DB3F}"/>
              </a:ext>
            </a:extLst>
          </p:cNvPr>
          <p:cNvSpPr/>
          <p:nvPr/>
        </p:nvSpPr>
        <p:spPr>
          <a:xfrm>
            <a:off x="6385997" y="591399"/>
            <a:ext cx="5372104" cy="946800"/>
          </a:xfrm>
          <a:prstGeom prst="rect">
            <a:avLst/>
          </a:prstGeom>
          <a:solidFill>
            <a:srgbClr val="1EA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75DDD6F4-6F9D-29D0-D0D6-CB4140DCFD89}"/>
              </a:ext>
            </a:extLst>
          </p:cNvPr>
          <p:cNvSpPr/>
          <p:nvPr/>
        </p:nvSpPr>
        <p:spPr>
          <a:xfrm>
            <a:off x="433900" y="591399"/>
            <a:ext cx="5371254" cy="946800"/>
          </a:xfrm>
          <a:prstGeom prst="rect">
            <a:avLst/>
          </a:prstGeom>
          <a:solidFill>
            <a:srgbClr val="5A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00A89328-D977-88AC-B2DD-C14FE6ACF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33900" y="591402"/>
            <a:ext cx="946800" cy="946800"/>
          </a:xfrm>
          <a:prstGeom prst="rect">
            <a:avLst/>
          </a:prstGeom>
        </p:spPr>
      </p:pic>
      <p:pic>
        <p:nvPicPr>
          <p:cNvPr id="10" name="Grafik 9">
            <a:extLst>
              <a:ext uri="{FF2B5EF4-FFF2-40B4-BE49-F238E27FC236}">
                <a16:creationId xmlns:a16="http://schemas.microsoft.com/office/drawing/2014/main" id="{01A2B0AC-54B4-4450-A42B-CD591EA2F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78893" y="591399"/>
            <a:ext cx="946800" cy="946800"/>
          </a:xfrm>
          <a:prstGeom prst="rect">
            <a:avLst/>
          </a:prstGeom>
        </p:spPr>
      </p:pic>
      <p:sp>
        <p:nvSpPr>
          <p:cNvPr id="14" name="Titel 3">
            <a:extLst>
              <a:ext uri="{FF2B5EF4-FFF2-40B4-BE49-F238E27FC236}">
                <a16:creationId xmlns:a16="http://schemas.microsoft.com/office/drawing/2014/main" id="{462FF73D-D33C-47EA-1CEB-DF093DDBEA7B}"/>
              </a:ext>
            </a:extLst>
          </p:cNvPr>
          <p:cNvSpPr txBox="1">
            <a:spLocks/>
          </p:cNvSpPr>
          <p:nvPr/>
        </p:nvSpPr>
        <p:spPr>
          <a:xfrm>
            <a:off x="7208348" y="599356"/>
            <a:ext cx="4218362" cy="93884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da-DK" dirty="0">
                <a:solidFill>
                  <a:schemeClr val="bg1"/>
                </a:solidFill>
              </a:rPr>
              <a:t>Glas</a:t>
            </a:r>
          </a:p>
        </p:txBody>
      </p:sp>
      <p:pic>
        <p:nvPicPr>
          <p:cNvPr id="16" name="Billede 15" descr="Et billede, der indeholder flaske, øl, åbn, drikkevarer&#10;&#10;Automatisk genereret beskrivelse">
            <a:extLst>
              <a:ext uri="{FF2B5EF4-FFF2-40B4-BE49-F238E27FC236}">
                <a16:creationId xmlns:a16="http://schemas.microsoft.com/office/drawing/2014/main" id="{C57C988A-D54F-3284-700E-C59916BF4697}"/>
              </a:ext>
            </a:extLst>
          </p:cNvPr>
          <p:cNvPicPr>
            <a:picLocks noChangeAspect="1"/>
          </p:cNvPicPr>
          <p:nvPr/>
        </p:nvPicPr>
        <p:blipFill rotWithShape="1">
          <a:blip r:embed="rId7">
            <a:extLst>
              <a:ext uri="{28A0092B-C50C-407E-A947-70E740481C1C}">
                <a14:useLocalDpi xmlns:a14="http://schemas.microsoft.com/office/drawing/2010/main" val="0"/>
              </a:ext>
            </a:extLst>
          </a:blip>
          <a:srcRect t="3333"/>
          <a:stretch/>
        </p:blipFill>
        <p:spPr>
          <a:xfrm>
            <a:off x="7383025" y="1546156"/>
            <a:ext cx="2987265" cy="3132505"/>
          </a:xfrm>
          <a:prstGeom prst="rect">
            <a:avLst/>
          </a:prstGeom>
        </p:spPr>
      </p:pic>
      <p:sp>
        <p:nvSpPr>
          <p:cNvPr id="21" name="Rektangel 20">
            <a:extLst>
              <a:ext uri="{FF2B5EF4-FFF2-40B4-BE49-F238E27FC236}">
                <a16:creationId xmlns:a16="http://schemas.microsoft.com/office/drawing/2014/main" id="{313C0286-4330-E974-F9EB-90FA76F09AAB}"/>
              </a:ext>
            </a:extLst>
          </p:cNvPr>
          <p:cNvSpPr/>
          <p:nvPr/>
        </p:nvSpPr>
        <p:spPr>
          <a:xfrm>
            <a:off x="436167" y="471611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CB23D9DF-3C4B-82EF-2AA8-258C12DD94B8}"/>
              </a:ext>
            </a:extLst>
          </p:cNvPr>
          <p:cNvSpPr/>
          <p:nvPr/>
        </p:nvSpPr>
        <p:spPr>
          <a:xfrm>
            <a:off x="2400661" y="471611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a:extLst>
              <a:ext uri="{FF2B5EF4-FFF2-40B4-BE49-F238E27FC236}">
                <a16:creationId xmlns:a16="http://schemas.microsoft.com/office/drawing/2014/main" id="{BA55CBAE-0209-AEC8-406B-87772B64C413}"/>
              </a:ext>
            </a:extLst>
          </p:cNvPr>
          <p:cNvSpPr/>
          <p:nvPr/>
        </p:nvSpPr>
        <p:spPr>
          <a:xfrm>
            <a:off x="4365154" y="4716117"/>
            <a:ext cx="1440000" cy="1283046"/>
          </a:xfrm>
          <a:prstGeom prst="rect">
            <a:avLst/>
          </a:prstGeom>
          <a:solidFill>
            <a:srgbClr val="5A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4BFA83EA-66F1-35EF-D746-5231DDAFB8BA}"/>
              </a:ext>
            </a:extLst>
          </p:cNvPr>
          <p:cNvSpPr txBox="1"/>
          <p:nvPr/>
        </p:nvSpPr>
        <p:spPr>
          <a:xfrm>
            <a:off x="4447489" y="5172974"/>
            <a:ext cx="1275330" cy="369332"/>
          </a:xfrm>
          <a:prstGeom prst="rect">
            <a:avLst/>
          </a:prstGeom>
        </p:spPr>
        <p:txBody>
          <a:bodyPr vert="horz" wrap="square" lIns="0" tIns="0" rIns="0" bIns="0" rtlCol="0" anchor="ctr" anchorCtr="0">
            <a:spAutoFit/>
          </a:bodyPr>
          <a:lstStyle/>
          <a:p>
            <a:pPr marR="0" algn="ctr" rtl="0"/>
            <a:r>
              <a:rPr lang="da-DK" sz="1200" b="1" dirty="0">
                <a:solidFill>
                  <a:schemeClr val="bg1"/>
                </a:solidFill>
              </a:rPr>
              <a:t>Tømt </a:t>
            </a:r>
          </a:p>
          <a:p>
            <a:pPr marR="0" algn="ctr" rtl="0"/>
            <a:r>
              <a:rPr lang="da-DK" sz="1200" b="1" dirty="0">
                <a:solidFill>
                  <a:schemeClr val="bg1"/>
                </a:solidFill>
              </a:rPr>
              <a:t>og skrabet</a:t>
            </a:r>
          </a:p>
        </p:txBody>
      </p:sp>
      <p:sp>
        <p:nvSpPr>
          <p:cNvPr id="30" name="Tekstfelt 29">
            <a:extLst>
              <a:ext uri="{FF2B5EF4-FFF2-40B4-BE49-F238E27FC236}">
                <a16:creationId xmlns:a16="http://schemas.microsoft.com/office/drawing/2014/main" id="{E12175CC-4076-1401-1440-1EE6B1070134}"/>
              </a:ext>
            </a:extLst>
          </p:cNvPr>
          <p:cNvSpPr txBox="1"/>
          <p:nvPr/>
        </p:nvSpPr>
        <p:spPr>
          <a:xfrm>
            <a:off x="579600" y="4824000"/>
            <a:ext cx="1133681" cy="807913"/>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Konservesdåser </a:t>
            </a:r>
          </a:p>
          <a:p>
            <a:pPr marR="0" algn="l" rtl="0"/>
            <a:r>
              <a:rPr lang="da-DK" sz="1000" dirty="0"/>
              <a:t>+ Metallåg </a:t>
            </a:r>
          </a:p>
          <a:p>
            <a:pPr marR="0" algn="l" rtl="0"/>
            <a:r>
              <a:rPr lang="da-DK" sz="1000" dirty="0"/>
              <a:t>+ Foliebakker </a:t>
            </a:r>
          </a:p>
          <a:p>
            <a:pPr marR="0" algn="l" rtl="0"/>
            <a:r>
              <a:rPr lang="da-DK" sz="1000" dirty="0"/>
              <a:t>+ Drikkedåser</a:t>
            </a:r>
          </a:p>
        </p:txBody>
      </p:sp>
      <p:sp>
        <p:nvSpPr>
          <p:cNvPr id="32" name="Tekstfelt 31">
            <a:extLst>
              <a:ext uri="{FF2B5EF4-FFF2-40B4-BE49-F238E27FC236}">
                <a16:creationId xmlns:a16="http://schemas.microsoft.com/office/drawing/2014/main" id="{B0185ADF-4107-5D8B-BF3B-EF3DA2FCD34C}"/>
              </a:ext>
            </a:extLst>
          </p:cNvPr>
          <p:cNvSpPr txBox="1"/>
          <p:nvPr/>
        </p:nvSpPr>
        <p:spPr>
          <a:xfrm>
            <a:off x="2545200" y="4824000"/>
            <a:ext cx="1421359" cy="1084912"/>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Spraydåser </a:t>
            </a:r>
          </a:p>
          <a:p>
            <a:pPr marR="0" algn="l" rtl="0"/>
            <a:r>
              <a:rPr lang="da-DK" sz="1000" dirty="0"/>
              <a:t>÷ Metal med elektronik </a:t>
            </a:r>
          </a:p>
          <a:p>
            <a:pPr marR="0" algn="l" rtl="0"/>
            <a:r>
              <a:rPr lang="da-DK" sz="1000" dirty="0"/>
              <a:t>÷ Trykflasker/beholdere </a:t>
            </a:r>
          </a:p>
          <a:p>
            <a:pPr marR="0" algn="l" rtl="0"/>
            <a:r>
              <a:rPr lang="da-DK" sz="1000" dirty="0"/>
              <a:t>÷ Stort metal </a:t>
            </a:r>
          </a:p>
          <a:p>
            <a:pPr marR="0" algn="l" rtl="0"/>
            <a:r>
              <a:rPr lang="da-DK" sz="1000" dirty="0"/>
              <a:t>÷ Gasflasker </a:t>
            </a:r>
          </a:p>
          <a:p>
            <a:pPr marR="0" algn="l" rtl="0"/>
            <a:r>
              <a:rPr lang="da-DK" sz="1000" dirty="0"/>
              <a:t>÷ Metal med kemikalier </a:t>
            </a:r>
          </a:p>
        </p:txBody>
      </p:sp>
      <p:sp>
        <p:nvSpPr>
          <p:cNvPr id="33" name="Rektangel 32">
            <a:extLst>
              <a:ext uri="{FF2B5EF4-FFF2-40B4-BE49-F238E27FC236}">
                <a16:creationId xmlns:a16="http://schemas.microsoft.com/office/drawing/2014/main" id="{A1EFDF5E-82CA-B963-D405-EBA356BC114D}"/>
              </a:ext>
            </a:extLst>
          </p:cNvPr>
          <p:cNvSpPr/>
          <p:nvPr/>
        </p:nvSpPr>
        <p:spPr>
          <a:xfrm>
            <a:off x="10315833" y="4716117"/>
            <a:ext cx="1440000" cy="1283046"/>
          </a:xfrm>
          <a:prstGeom prst="rect">
            <a:avLst/>
          </a:prstGeom>
          <a:solidFill>
            <a:srgbClr val="1EA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Tekstfelt 33">
            <a:extLst>
              <a:ext uri="{FF2B5EF4-FFF2-40B4-BE49-F238E27FC236}">
                <a16:creationId xmlns:a16="http://schemas.microsoft.com/office/drawing/2014/main" id="{810ADFB2-480B-E869-2C60-1F60042214E6}"/>
              </a:ext>
            </a:extLst>
          </p:cNvPr>
          <p:cNvSpPr txBox="1"/>
          <p:nvPr/>
        </p:nvSpPr>
        <p:spPr>
          <a:xfrm>
            <a:off x="10315833" y="5172974"/>
            <a:ext cx="1440001" cy="369332"/>
          </a:xfrm>
          <a:prstGeom prst="rect">
            <a:avLst/>
          </a:prstGeom>
        </p:spPr>
        <p:txBody>
          <a:bodyPr vert="horz" wrap="square" lIns="0" tIns="0" rIns="0" bIns="0" rtlCol="0" anchor="ctr" anchorCtr="0">
            <a:spAutoFit/>
          </a:bodyPr>
          <a:lstStyle/>
          <a:p>
            <a:pPr marR="0" algn="ctr" rtl="0"/>
            <a:r>
              <a:rPr lang="da-DK" sz="1200" b="1" dirty="0">
                <a:solidFill>
                  <a:schemeClr val="bg1"/>
                </a:solidFill>
              </a:rPr>
              <a:t>Tømt </a:t>
            </a:r>
          </a:p>
          <a:p>
            <a:pPr marR="0" algn="ctr" rtl="0"/>
            <a:r>
              <a:rPr lang="da-DK" sz="1200" b="1" dirty="0">
                <a:solidFill>
                  <a:schemeClr val="bg1"/>
                </a:solidFill>
              </a:rPr>
              <a:t>og skrabet</a:t>
            </a:r>
          </a:p>
        </p:txBody>
      </p:sp>
      <p:pic>
        <p:nvPicPr>
          <p:cNvPr id="5" name="Billede 4" descr="Et billede, der indeholder morgenmad, kande, rodet&#10;&#10;Automatisk genereret beskrivelse">
            <a:extLst>
              <a:ext uri="{FF2B5EF4-FFF2-40B4-BE49-F238E27FC236}">
                <a16:creationId xmlns:a16="http://schemas.microsoft.com/office/drawing/2014/main" id="{AE83C479-9437-BA01-0FB4-E13A170051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2946" y="1713870"/>
            <a:ext cx="2919427" cy="2838958"/>
          </a:xfrm>
          <a:prstGeom prst="rect">
            <a:avLst/>
          </a:prstGeom>
        </p:spPr>
      </p:pic>
      <p:sp>
        <p:nvSpPr>
          <p:cNvPr id="4" name="Titel 3">
            <a:extLst>
              <a:ext uri="{FF2B5EF4-FFF2-40B4-BE49-F238E27FC236}">
                <a16:creationId xmlns:a16="http://schemas.microsoft.com/office/drawing/2014/main" id="{408AD81A-D111-DEE8-36F1-D978CD143CD8}"/>
              </a:ext>
            </a:extLst>
          </p:cNvPr>
          <p:cNvSpPr>
            <a:spLocks noGrp="1"/>
          </p:cNvSpPr>
          <p:nvPr>
            <p:ph type="title"/>
          </p:nvPr>
        </p:nvSpPr>
        <p:spPr>
          <a:xfrm>
            <a:off x="1321088" y="601616"/>
            <a:ext cx="4218362" cy="938846"/>
          </a:xfrm>
        </p:spPr>
        <p:txBody>
          <a:bodyPr anchor="ctr"/>
          <a:lstStyle/>
          <a:p>
            <a:r>
              <a:rPr lang="da-DK" dirty="0">
                <a:solidFill>
                  <a:schemeClr val="bg1"/>
                </a:solidFill>
              </a:rPr>
              <a:t>Metal</a:t>
            </a:r>
          </a:p>
        </p:txBody>
      </p:sp>
      <p:sp>
        <p:nvSpPr>
          <p:cNvPr id="9" name="Rektangel 8">
            <a:extLst>
              <a:ext uri="{FF2B5EF4-FFF2-40B4-BE49-F238E27FC236}">
                <a16:creationId xmlns:a16="http://schemas.microsoft.com/office/drawing/2014/main" id="{4C203F81-1375-8E5A-7864-C49EFC343159}"/>
              </a:ext>
            </a:extLst>
          </p:cNvPr>
          <p:cNvSpPr/>
          <p:nvPr/>
        </p:nvSpPr>
        <p:spPr>
          <a:xfrm>
            <a:off x="6385996" y="4716116"/>
            <a:ext cx="1800000" cy="12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F036B7F7-513B-053A-B20D-7CDD3627BA93}"/>
              </a:ext>
            </a:extLst>
          </p:cNvPr>
          <p:cNvSpPr/>
          <p:nvPr/>
        </p:nvSpPr>
        <p:spPr>
          <a:xfrm>
            <a:off x="8336264" y="4716117"/>
            <a:ext cx="1800000" cy="1283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a:extLst>
              <a:ext uri="{FF2B5EF4-FFF2-40B4-BE49-F238E27FC236}">
                <a16:creationId xmlns:a16="http://schemas.microsoft.com/office/drawing/2014/main" id="{9C115800-D129-3E90-59CF-5B95A509384C}"/>
              </a:ext>
            </a:extLst>
          </p:cNvPr>
          <p:cNvSpPr txBox="1"/>
          <p:nvPr/>
        </p:nvSpPr>
        <p:spPr>
          <a:xfrm>
            <a:off x="6537461" y="4827096"/>
            <a:ext cx="1260360" cy="931024"/>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Flasker uden pant </a:t>
            </a:r>
          </a:p>
          <a:p>
            <a:pPr marR="0" algn="l" rtl="0"/>
            <a:r>
              <a:rPr lang="da-DK" sz="1000" dirty="0"/>
              <a:t>+ Konservesglas </a:t>
            </a:r>
          </a:p>
          <a:p>
            <a:pPr marR="0" algn="l" rtl="0"/>
            <a:r>
              <a:rPr lang="da-DK" sz="1000" dirty="0"/>
              <a:t>+ Drikkeglas </a:t>
            </a:r>
          </a:p>
          <a:p>
            <a:pPr marR="0" algn="l" rtl="0"/>
            <a:r>
              <a:rPr lang="da-DK" sz="1000" dirty="0"/>
              <a:t>+ Vitaminglas </a:t>
            </a:r>
          </a:p>
          <a:p>
            <a:pPr marR="0" algn="l" rtl="0"/>
            <a:r>
              <a:rPr lang="da-DK" sz="1000" dirty="0"/>
              <a:t>+ Glasskår</a:t>
            </a:r>
          </a:p>
        </p:txBody>
      </p:sp>
      <p:sp>
        <p:nvSpPr>
          <p:cNvPr id="24" name="Tekstfelt 23">
            <a:extLst>
              <a:ext uri="{FF2B5EF4-FFF2-40B4-BE49-F238E27FC236}">
                <a16:creationId xmlns:a16="http://schemas.microsoft.com/office/drawing/2014/main" id="{3489B5FE-FA30-EEFA-788C-4D93BDCF0FDB}"/>
              </a:ext>
            </a:extLst>
          </p:cNvPr>
          <p:cNvSpPr txBox="1"/>
          <p:nvPr/>
        </p:nvSpPr>
        <p:spPr>
          <a:xfrm>
            <a:off x="8491871" y="4827096"/>
            <a:ext cx="1036446" cy="931024"/>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Keramik </a:t>
            </a:r>
          </a:p>
          <a:p>
            <a:pPr marR="0" algn="l" rtl="0"/>
            <a:r>
              <a:rPr lang="da-DK" sz="1000" dirty="0"/>
              <a:t>÷ Krystalglas </a:t>
            </a:r>
          </a:p>
          <a:p>
            <a:pPr marR="0" algn="l" rtl="0"/>
            <a:r>
              <a:rPr lang="da-DK" sz="1000" dirty="0"/>
              <a:t>÷ Metallåg </a:t>
            </a:r>
          </a:p>
          <a:p>
            <a:pPr marR="0" algn="l" rtl="0"/>
            <a:r>
              <a:rPr lang="da-DK" sz="1000" dirty="0"/>
              <a:t>÷ Ildfast glas </a:t>
            </a:r>
          </a:p>
          <a:p>
            <a:pPr marR="0" algn="l" rtl="0"/>
            <a:r>
              <a:rPr lang="da-DK" sz="1000" dirty="0"/>
              <a:t>÷ Porcelæn</a:t>
            </a:r>
          </a:p>
        </p:txBody>
      </p:sp>
    </p:spTree>
    <p:extLst>
      <p:ext uri="{BB962C8B-B14F-4D97-AF65-F5344CB8AC3E}">
        <p14:creationId xmlns:p14="http://schemas.microsoft.com/office/powerpoint/2010/main" val="3619636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3AEF04E-7B3A-B569-7D42-CDD8FCE7451F}"/>
              </a:ext>
            </a:extLst>
          </p:cNvPr>
          <p:cNvSpPr/>
          <p:nvPr/>
        </p:nvSpPr>
        <p:spPr>
          <a:xfrm>
            <a:off x="428625" y="3175822"/>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350D38B2-6773-34C5-2C4A-EE14117C2F29}"/>
              </a:ext>
            </a:extLst>
          </p:cNvPr>
          <p:cNvSpPr/>
          <p:nvPr/>
        </p:nvSpPr>
        <p:spPr>
          <a:xfrm>
            <a:off x="428625" y="1617679"/>
            <a:ext cx="2200202" cy="13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376BD850-7977-AA38-4F45-B5FA68F0862C}"/>
              </a:ext>
            </a:extLst>
          </p:cNvPr>
          <p:cNvSpPr/>
          <p:nvPr/>
        </p:nvSpPr>
        <p:spPr>
          <a:xfrm>
            <a:off x="428626" y="510650"/>
            <a:ext cx="11334748" cy="938846"/>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Grafik 10">
            <a:extLst>
              <a:ext uri="{FF2B5EF4-FFF2-40B4-BE49-F238E27FC236}">
                <a16:creationId xmlns:a16="http://schemas.microsoft.com/office/drawing/2014/main" id="{83BEE12C-B03A-D199-AAAF-FF8AB60CD5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1342" y="510650"/>
            <a:ext cx="938846" cy="938846"/>
          </a:xfrm>
          <a:prstGeom prst="rect">
            <a:avLst/>
          </a:prstGeom>
        </p:spPr>
      </p:pic>
      <p:sp>
        <p:nvSpPr>
          <p:cNvPr id="15" name="Titel 1">
            <a:extLst>
              <a:ext uri="{FF2B5EF4-FFF2-40B4-BE49-F238E27FC236}">
                <a16:creationId xmlns:a16="http://schemas.microsoft.com/office/drawing/2014/main" id="{0B946342-E997-E954-4C26-646E9C057228}"/>
              </a:ext>
            </a:extLst>
          </p:cNvPr>
          <p:cNvSpPr>
            <a:spLocks noGrp="1"/>
          </p:cNvSpPr>
          <p:nvPr>
            <p:ph type="title"/>
          </p:nvPr>
        </p:nvSpPr>
        <p:spPr>
          <a:xfrm>
            <a:off x="1336750" y="747941"/>
            <a:ext cx="7923614" cy="464264"/>
          </a:xfrm>
        </p:spPr>
        <p:txBody>
          <a:bodyPr anchor="ctr"/>
          <a:lstStyle/>
          <a:p>
            <a:r>
              <a:rPr lang="da-DK" dirty="0">
                <a:solidFill>
                  <a:schemeClr val="bg1"/>
                </a:solidFill>
              </a:rPr>
              <a:t>Restaffald</a:t>
            </a:r>
          </a:p>
        </p:txBody>
      </p:sp>
      <p:sp>
        <p:nvSpPr>
          <p:cNvPr id="17" name="Tekstfelt 16">
            <a:extLst>
              <a:ext uri="{FF2B5EF4-FFF2-40B4-BE49-F238E27FC236}">
                <a16:creationId xmlns:a16="http://schemas.microsoft.com/office/drawing/2014/main" id="{EDCFD17E-9275-C869-990A-46F26D76F146}"/>
              </a:ext>
            </a:extLst>
          </p:cNvPr>
          <p:cNvSpPr txBox="1"/>
          <p:nvPr/>
        </p:nvSpPr>
        <p:spPr>
          <a:xfrm>
            <a:off x="695751" y="1724400"/>
            <a:ext cx="1951146" cy="1261884"/>
          </a:xfrm>
          <a:prstGeom prst="rect">
            <a:avLst/>
          </a:prstGeom>
        </p:spPr>
        <p:txBody>
          <a:bodyPr vert="horz" wrap="square" lIns="0" tIns="0" rIns="0" bIns="0" rtlCol="0" anchor="t" anchorCtr="0">
            <a:spAutoFit/>
          </a:bodyPr>
          <a:lstStyle/>
          <a:p>
            <a:pPr marR="0" algn="l" rtl="0"/>
            <a:r>
              <a:rPr lang="da-DK" sz="1050" b="1" dirty="0">
                <a:solidFill>
                  <a:schemeClr val="accent2"/>
                </a:solidFill>
              </a:rPr>
              <a:t>+ Ja </a:t>
            </a:r>
          </a:p>
          <a:p>
            <a:pPr marR="0" algn="l" rtl="0"/>
            <a:r>
              <a:rPr lang="da-DK" sz="1000" dirty="0"/>
              <a:t>+ Pizzabakker </a:t>
            </a:r>
          </a:p>
          <a:p>
            <a:pPr marR="0" algn="l" rtl="0"/>
            <a:r>
              <a:rPr lang="da-DK" sz="1000" dirty="0"/>
              <a:t>+ Aske og cigaretskod </a:t>
            </a:r>
          </a:p>
          <a:p>
            <a:pPr marR="0" algn="l" rtl="0"/>
            <a:r>
              <a:rPr lang="da-DK" sz="1000" dirty="0"/>
              <a:t>+ Hygiejneaffald </a:t>
            </a:r>
          </a:p>
          <a:p>
            <a:pPr marR="0" algn="l" rtl="0"/>
            <a:r>
              <a:rPr lang="da-DK" sz="1000" dirty="0"/>
              <a:t>+ Chips- og kaffeposer </a:t>
            </a:r>
          </a:p>
          <a:p>
            <a:pPr marR="0" algn="l" rtl="0"/>
            <a:r>
              <a:rPr lang="da-DK" sz="1000" dirty="0"/>
              <a:t>+ Tomme tubeemballager </a:t>
            </a:r>
          </a:p>
          <a:p>
            <a:pPr marR="0" algn="l" rtl="0"/>
            <a:r>
              <a:rPr lang="da-DK" sz="1000" dirty="0"/>
              <a:t>+ Støvsugerposer </a:t>
            </a:r>
          </a:p>
          <a:p>
            <a:pPr marR="0" algn="l" rtl="0"/>
            <a:r>
              <a:rPr lang="da-DK" sz="1000" dirty="0"/>
              <a:t>+ Gavepapir</a:t>
            </a:r>
          </a:p>
        </p:txBody>
      </p:sp>
      <p:sp>
        <p:nvSpPr>
          <p:cNvPr id="18" name="Tekstfelt 17">
            <a:extLst>
              <a:ext uri="{FF2B5EF4-FFF2-40B4-BE49-F238E27FC236}">
                <a16:creationId xmlns:a16="http://schemas.microsoft.com/office/drawing/2014/main" id="{5BEA705E-869F-5D56-D932-3A86B01C4752}"/>
              </a:ext>
            </a:extLst>
          </p:cNvPr>
          <p:cNvSpPr txBox="1"/>
          <p:nvPr/>
        </p:nvSpPr>
        <p:spPr>
          <a:xfrm>
            <a:off x="695752" y="3283200"/>
            <a:ext cx="1933075" cy="931024"/>
          </a:xfrm>
          <a:prstGeom prst="rect">
            <a:avLst/>
          </a:prstGeom>
        </p:spPr>
        <p:txBody>
          <a:bodyPr vert="horz" wrap="square" lIns="0" tIns="0" rIns="0" bIns="0" rtlCol="0" anchor="t" anchorCtr="0">
            <a:spAutoFit/>
          </a:bodyPr>
          <a:lstStyle/>
          <a:p>
            <a:pPr marR="0" algn="l" rtl="0"/>
            <a:r>
              <a:rPr lang="da-DK" sz="1050" b="1" dirty="0">
                <a:solidFill>
                  <a:srgbClr val="C00000"/>
                </a:solidFill>
              </a:rPr>
              <a:t>÷ Nej </a:t>
            </a:r>
          </a:p>
          <a:p>
            <a:pPr marR="0" algn="l" rtl="0"/>
            <a:r>
              <a:rPr lang="da-DK" sz="1000" dirty="0"/>
              <a:t>÷ Batterier </a:t>
            </a:r>
          </a:p>
          <a:p>
            <a:pPr marR="0" algn="l" rtl="0"/>
            <a:r>
              <a:rPr lang="da-DK" sz="1000" dirty="0"/>
              <a:t>÷ Elektronik </a:t>
            </a:r>
          </a:p>
          <a:p>
            <a:pPr marR="0" algn="l" rtl="0"/>
            <a:r>
              <a:rPr lang="da-DK" sz="1000" dirty="0"/>
              <a:t>÷ Kemikalier </a:t>
            </a:r>
          </a:p>
          <a:p>
            <a:pPr marR="0" algn="l" rtl="0"/>
            <a:r>
              <a:rPr lang="da-DK" sz="1000" dirty="0"/>
              <a:t>÷ Spraydåser </a:t>
            </a:r>
          </a:p>
          <a:p>
            <a:pPr marR="0" algn="l" rtl="0"/>
            <a:r>
              <a:rPr lang="da-DK" sz="1000" dirty="0"/>
              <a:t>÷ Elpærer</a:t>
            </a:r>
          </a:p>
        </p:txBody>
      </p:sp>
      <p:sp>
        <p:nvSpPr>
          <p:cNvPr id="19" name="Rektangel 18">
            <a:extLst>
              <a:ext uri="{FF2B5EF4-FFF2-40B4-BE49-F238E27FC236}">
                <a16:creationId xmlns:a16="http://schemas.microsoft.com/office/drawing/2014/main" id="{97ADA76C-C8BD-1FA0-A253-940C46CC36C6}"/>
              </a:ext>
            </a:extLst>
          </p:cNvPr>
          <p:cNvSpPr/>
          <p:nvPr/>
        </p:nvSpPr>
        <p:spPr>
          <a:xfrm>
            <a:off x="428625" y="4733964"/>
            <a:ext cx="2200202" cy="1269600"/>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32DA663E-B793-A88A-A255-E7BBB5799A54}"/>
              </a:ext>
            </a:extLst>
          </p:cNvPr>
          <p:cNvSpPr txBox="1"/>
          <p:nvPr/>
        </p:nvSpPr>
        <p:spPr>
          <a:xfrm>
            <a:off x="554168" y="5072715"/>
            <a:ext cx="1949116" cy="553998"/>
          </a:xfrm>
          <a:prstGeom prst="rect">
            <a:avLst/>
          </a:prstGeom>
        </p:spPr>
        <p:txBody>
          <a:bodyPr vert="horz" wrap="square" lIns="0" tIns="0" rIns="0" bIns="0" rtlCol="0" anchor="t" anchorCtr="0">
            <a:spAutoFit/>
          </a:bodyPr>
          <a:lstStyle/>
          <a:p>
            <a:pPr algn="ctr"/>
            <a:r>
              <a:rPr lang="da-DK" b="1" dirty="0">
                <a:solidFill>
                  <a:schemeClr val="bg1"/>
                </a:solidFill>
              </a:rPr>
              <a:t>Husk at binde knude på posen</a:t>
            </a:r>
          </a:p>
        </p:txBody>
      </p:sp>
      <p:pic>
        <p:nvPicPr>
          <p:cNvPr id="23" name="Billede 22" descr="Et billede, der indeholder indendørs, elementer&#10;&#10;Automatisk genereret beskrivelse">
            <a:extLst>
              <a:ext uri="{FF2B5EF4-FFF2-40B4-BE49-F238E27FC236}">
                <a16:creationId xmlns:a16="http://schemas.microsoft.com/office/drawing/2014/main" id="{90D89FBF-4522-5BB2-8D06-17520D9A8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514" y="1493995"/>
            <a:ext cx="5070041" cy="4710893"/>
          </a:xfrm>
          <a:prstGeom prst="rect">
            <a:avLst/>
          </a:prstGeom>
        </p:spPr>
      </p:pic>
    </p:spTree>
    <p:extLst>
      <p:ext uri="{BB962C8B-B14F-4D97-AF65-F5344CB8AC3E}">
        <p14:creationId xmlns:p14="http://schemas.microsoft.com/office/powerpoint/2010/main" val="3371751266"/>
      </p:ext>
    </p:extLst>
  </p:cSld>
  <p:clrMapOvr>
    <a:masterClrMapping/>
  </p:clrMapOvr>
</p:sld>
</file>

<file path=ppt/theme/theme1.xml><?xml version="1.0" encoding="utf-8"?>
<a:theme xmlns:a="http://schemas.openxmlformats.org/drawingml/2006/main" name="Kredsløb">
  <a:themeElements>
    <a:clrScheme name="AVA Farver">
      <a:dk1>
        <a:srgbClr val="000000"/>
      </a:dk1>
      <a:lt1>
        <a:srgbClr val="FFFFFF"/>
      </a:lt1>
      <a:dk2>
        <a:srgbClr val="FCDDA8"/>
      </a:dk2>
      <a:lt2>
        <a:srgbClr val="364796"/>
      </a:lt2>
      <a:accent1>
        <a:srgbClr val="2FAA3A"/>
      </a:accent1>
      <a:accent2>
        <a:srgbClr val="0E4F2D"/>
      </a:accent2>
      <a:accent3>
        <a:srgbClr val="EBF4ED"/>
      </a:accent3>
      <a:accent4>
        <a:srgbClr val="F9BC51"/>
      </a:accent4>
      <a:accent5>
        <a:srgbClr val="C1DBF4"/>
      </a:accent5>
      <a:accent6>
        <a:srgbClr val="F9EF7C"/>
      </a:accent6>
      <a:hlink>
        <a:srgbClr val="C9BA9E"/>
      </a:hlink>
      <a:folHlink>
        <a:srgbClr val="E847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lstStyle>
        <a:defPPr algn="l">
          <a:defRPr dirty="0" smtClean="0"/>
        </a:defPPr>
      </a:lstStyle>
    </a:txDef>
  </a:objectDefaults>
  <a:extraClrSchemeLst/>
  <a:extLst>
    <a:ext uri="{05A4C25C-085E-4340-85A3-A5531E510DB2}">
      <thm15:themeFamily xmlns:thm15="http://schemas.microsoft.com/office/thememl/2012/main" name="Generelle Kredsløb slides" id="{DAFBBBDA-DCA2-4F98-9B3D-AD8B623ECC30}" vid="{7A30611F-3AF5-488D-B4BE-31E6DB493800}"/>
    </a:ext>
  </a:extLst>
</a:theme>
</file>

<file path=ppt/theme/theme2.xml><?xml version="1.0" encoding="utf-8"?>
<a:theme xmlns:a="http://schemas.openxmlformats.org/drawingml/2006/main" name="AVA">
  <a:themeElements>
    <a:clrScheme name="AVA Farver">
      <a:dk1>
        <a:srgbClr val="000000"/>
      </a:dk1>
      <a:lt1>
        <a:srgbClr val="FFFFFF"/>
      </a:lt1>
      <a:dk2>
        <a:srgbClr val="FCDDA8"/>
      </a:dk2>
      <a:lt2>
        <a:srgbClr val="364796"/>
      </a:lt2>
      <a:accent1>
        <a:srgbClr val="2FAA3A"/>
      </a:accent1>
      <a:accent2>
        <a:srgbClr val="0E4F2D"/>
      </a:accent2>
      <a:accent3>
        <a:srgbClr val="EBF4ED"/>
      </a:accent3>
      <a:accent4>
        <a:srgbClr val="F9BC51"/>
      </a:accent4>
      <a:accent5>
        <a:srgbClr val="C1DBF4"/>
      </a:accent5>
      <a:accent6>
        <a:srgbClr val="F9EF7C"/>
      </a:accent6>
      <a:hlink>
        <a:srgbClr val="C9BA9E"/>
      </a:hlink>
      <a:folHlink>
        <a:srgbClr val="E847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nkt">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lstStyle>
        <a:defPPr algn="l">
          <a:defRPr dirty="0" smtClean="0"/>
        </a:defPPr>
      </a:lstStyle>
    </a:txDef>
  </a:objectDefaults>
  <a:extraClrSchemeLst/>
  <a:extLst>
    <a:ext uri="{05A4C25C-085E-4340-85A3-A5531E510DB2}">
      <thm15:themeFamily xmlns:thm15="http://schemas.microsoft.com/office/thememl/2012/main" name="Generelle Kredsløb slides" id="{DAFBBBDA-DCA2-4F98-9B3D-AD8B623ECC30}" vid="{A5CB88B6-9AFC-4487-ACD8-D6648D3E67D0}"/>
    </a:ext>
  </a:extLst>
</a:theme>
</file>

<file path=ppt/theme/theme3.xml><?xml version="1.0" encoding="utf-8"?>
<a:theme xmlns:a="http://schemas.openxmlformats.org/drawingml/2006/main" name="AVA">
  <a:themeElements>
    <a:clrScheme name="AVA Farver">
      <a:dk1>
        <a:srgbClr val="000000"/>
      </a:dk1>
      <a:lt1>
        <a:srgbClr val="FFFFFF"/>
      </a:lt1>
      <a:dk2>
        <a:srgbClr val="FCDDA8"/>
      </a:dk2>
      <a:lt2>
        <a:srgbClr val="364796"/>
      </a:lt2>
      <a:accent1>
        <a:srgbClr val="2FAA3A"/>
      </a:accent1>
      <a:accent2>
        <a:srgbClr val="0E4F2D"/>
      </a:accent2>
      <a:accent3>
        <a:srgbClr val="EBF4ED"/>
      </a:accent3>
      <a:accent4>
        <a:srgbClr val="F9BC51"/>
      </a:accent4>
      <a:accent5>
        <a:srgbClr val="C1DBF4"/>
      </a:accent5>
      <a:accent6>
        <a:srgbClr val="F9EF7C"/>
      </a:accent6>
      <a:hlink>
        <a:srgbClr val="C9BA9E"/>
      </a:hlink>
      <a:folHlink>
        <a:srgbClr val="E847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nkt">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lstStyle>
        <a:defPPr algn="l">
          <a:defRPr dirty="0" smtClean="0"/>
        </a:defPPr>
      </a:lstStyle>
    </a:txDef>
  </a:objectDefaults>
  <a:extraClrSchemeLst/>
  <a:extLst>
    <a:ext uri="{05A4C25C-085E-4340-85A3-A5531E510DB2}">
      <thm15:themeFamily xmlns:thm15="http://schemas.microsoft.com/office/thememl/2012/main" name="Generelle Kredsløb slides" id="{DAFBBBDA-DCA2-4F98-9B3D-AD8B623ECC30}" vid="{BF62EF6B-7A9D-4DF1-81A3-439D3D0196B4}"/>
    </a:ext>
  </a:extLst>
</a:theme>
</file>

<file path=ppt/theme/theme4.xml><?xml version="1.0" encoding="utf-8"?>
<a:theme xmlns:a="http://schemas.openxmlformats.org/drawingml/2006/main" name="AVA">
  <a:themeElements>
    <a:clrScheme name="AVA Farver">
      <a:dk1>
        <a:srgbClr val="000000"/>
      </a:dk1>
      <a:lt1>
        <a:srgbClr val="FFFFFF"/>
      </a:lt1>
      <a:dk2>
        <a:srgbClr val="FCDDA8"/>
      </a:dk2>
      <a:lt2>
        <a:srgbClr val="364796"/>
      </a:lt2>
      <a:accent1>
        <a:srgbClr val="2FAA3A"/>
      </a:accent1>
      <a:accent2>
        <a:srgbClr val="0E4F2D"/>
      </a:accent2>
      <a:accent3>
        <a:srgbClr val="EBF4ED"/>
      </a:accent3>
      <a:accent4>
        <a:srgbClr val="F9BC51"/>
      </a:accent4>
      <a:accent5>
        <a:srgbClr val="C1DBF4"/>
      </a:accent5>
      <a:accent6>
        <a:srgbClr val="F9EF7C"/>
      </a:accent6>
      <a:hlink>
        <a:srgbClr val="C9BA9E"/>
      </a:hlink>
      <a:folHlink>
        <a:srgbClr val="E847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nkt">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lstStyle>
        <a:defPPr algn="l">
          <a:defRPr dirty="0" smtClean="0"/>
        </a:defPPr>
      </a:lstStyle>
    </a:txDef>
  </a:objectDefaults>
  <a:extraClrSchemeLst/>
  <a:extLst>
    <a:ext uri="{05A4C25C-085E-4340-85A3-A5531E510DB2}">
      <thm15:themeFamily xmlns:thm15="http://schemas.microsoft.com/office/thememl/2012/main" name="Generelle Kredsløb slides" id="{DAFBBBDA-DCA2-4F98-9B3D-AD8B623ECC30}" vid="{996F5F1A-2FF8-47B0-BF65-48DA7D85044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E9ED762CECBC24AA67833B22EF710E0" ma:contentTypeVersion="16" ma:contentTypeDescription="Opret et nyt dokument." ma:contentTypeScope="" ma:versionID="40cd96c1b37f5e1392b3966a469eb574">
  <xsd:schema xmlns:xsd="http://www.w3.org/2001/XMLSchema" xmlns:xs="http://www.w3.org/2001/XMLSchema" xmlns:p="http://schemas.microsoft.com/office/2006/metadata/properties" xmlns:ns2="1029e15e-74eb-4522-ae66-6356bb5ea500" xmlns:ns3="2e763409-8f9c-426a-a5da-d1ca785e9672" targetNamespace="http://schemas.microsoft.com/office/2006/metadata/properties" ma:root="true" ma:fieldsID="ef6c0fc0ec7c87f55a9752073db2fed5" ns2:_="" ns3:_="">
    <xsd:import namespace="1029e15e-74eb-4522-ae66-6356bb5ea500"/>
    <xsd:import namespace="2e763409-8f9c-426a-a5da-d1ca785e96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9e15e-74eb-4522-ae66-6356bb5ea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110f31df-e637-4adf-88ed-95c36f4fa7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763409-8f9c-426a-a5da-d1ca785e9672"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9d771a15-2982-4cc8-86c5-f104d64ebac8}" ma:internalName="TaxCatchAll" ma:showField="CatchAllData" ma:web="2e763409-8f9c-426a-a5da-d1ca785e9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e763409-8f9c-426a-a5da-d1ca785e9672" xsi:nil="true"/>
    <lcf76f155ced4ddcb4097134ff3c332f xmlns="1029e15e-74eb-4522-ae66-6356bb5ea500">
      <Terms xmlns="http://schemas.microsoft.com/office/infopath/2007/PartnerControls"/>
    </lcf76f155ced4ddcb4097134ff3c332f>
    <SharedWithUsers xmlns="2e763409-8f9c-426a-a5da-d1ca785e9672">
      <UserInfo>
        <DisplayName>Gunhild Ross Lauritsen</DisplayName>
        <AccountId>19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4C5D40-0E0E-483E-BEBB-AA854399AFFC}">
  <ds:schemaRefs>
    <ds:schemaRef ds:uri="1029e15e-74eb-4522-ae66-6356bb5ea500"/>
    <ds:schemaRef ds:uri="2e763409-8f9c-426a-a5da-d1ca785e96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0DCA89-A80C-469F-95AE-9B16BEF916DC}">
  <ds:schemaRefs>
    <ds:schemaRef ds:uri="1029e15e-74eb-4522-ae66-6356bb5ea500"/>
    <ds:schemaRef ds:uri="2e763409-8f9c-426a-a5da-d1ca785e967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759CD5A-DF33-44ED-AEDF-F1961630FB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Generelle Kredsløb slides</Template>
  <TotalTime>107</TotalTime>
  <Words>2229</Words>
  <Application>Microsoft Office PowerPoint</Application>
  <PresentationFormat>Widescreen</PresentationFormat>
  <Paragraphs>282</Paragraphs>
  <Slides>17</Slides>
  <Notes>17</Notes>
  <HiddenSlides>0</HiddenSlides>
  <MMClips>0</MMClips>
  <ScaleCrop>false</ScaleCrop>
  <HeadingPairs>
    <vt:vector size="6" baseType="variant">
      <vt:variant>
        <vt:lpstr>Benyttede skrifttyper</vt:lpstr>
      </vt:variant>
      <vt:variant>
        <vt:i4>6</vt:i4>
      </vt:variant>
      <vt:variant>
        <vt:lpstr>Tema</vt:lpstr>
      </vt:variant>
      <vt:variant>
        <vt:i4>4</vt:i4>
      </vt:variant>
      <vt:variant>
        <vt:lpstr>Slidetitler</vt:lpstr>
      </vt:variant>
      <vt:variant>
        <vt:i4>17</vt:i4>
      </vt:variant>
    </vt:vector>
  </HeadingPairs>
  <TitlesOfParts>
    <vt:vector size="27" baseType="lpstr">
      <vt:lpstr>Arial</vt:lpstr>
      <vt:lpstr>Calibri</vt:lpstr>
      <vt:lpstr>Copenhagen Grotesk</vt:lpstr>
      <vt:lpstr>SharpSansMedium</vt:lpstr>
      <vt:lpstr>SharpSansSemiBold</vt:lpstr>
      <vt:lpstr>Wingdings</vt:lpstr>
      <vt:lpstr>Kredsløb</vt:lpstr>
      <vt:lpstr>AVA</vt:lpstr>
      <vt:lpstr>AVA</vt:lpstr>
      <vt:lpstr>AVA</vt:lpstr>
      <vt:lpstr>Klar til mere</vt:lpstr>
      <vt:lpstr>Baggrund for  mere sortering</vt:lpstr>
      <vt:lpstr>10 affaldstyper i 5 rum (fælles bebyggelser)</vt:lpstr>
      <vt:lpstr>10 affaldstyper i 5 rum (en-families huse)</vt:lpstr>
      <vt:lpstr>Madaffald</vt:lpstr>
      <vt:lpstr>PowerPoint-præsentation</vt:lpstr>
      <vt:lpstr>PowerPoint-præsentation</vt:lpstr>
      <vt:lpstr>Metal</vt:lpstr>
      <vt:lpstr>Restaffald</vt:lpstr>
      <vt:lpstr>Farligt affald </vt:lpstr>
      <vt:lpstr>Hvad sker der med affaldet?</vt:lpstr>
      <vt:lpstr>Hvad sker der, hvis vi ikke sorterer?</vt:lpstr>
      <vt:lpstr>Kommunikations-materialer til boligforeninger </vt:lpstr>
      <vt:lpstr>Velkomstpakke til beboere </vt:lpstr>
      <vt:lpstr>Få hjælp og information</vt:lpstr>
      <vt:lpstr>Hvad med alt det andet affald? </vt:lpstr>
      <vt:lpstr>REUSE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Klar til mere</dc:title>
  <dc:creator>Bolette Marie Houge Clausen</dc:creator>
  <cp:lastModifiedBy>Bolette Marie Houge Clausen</cp:lastModifiedBy>
  <cp:revision>29</cp:revision>
  <dcterms:created xsi:type="dcterms:W3CDTF">2023-02-22T09:04:14Z</dcterms:created>
  <dcterms:modified xsi:type="dcterms:W3CDTF">2023-08-18T13:32:56Z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0x0101003E9ED762CECBC24AA67833B22EF710E0</vt:lpwstr>
  </property>
  <property fmtid="{D5CDD505-2E9C-101B-9397-08002B2CF9AE}" pid="3" name="MediaServiceImageTags">
    <vt:lpwstr/>
  </property>
</Properties>
</file>